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72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2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03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517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38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1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8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90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50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6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6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70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EC41C-2EB9-4425-8C9D-29D3574DFB72}" type="datetimeFigureOut">
              <a:rPr lang="en-GB" smtClean="0"/>
              <a:t>07/10/2020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40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173501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152400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accept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not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peace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piece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plain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plane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weather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whether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312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27685" y="458014"/>
            <a:ext cx="2016224" cy="1512168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1493913" y="-909738"/>
            <a:ext cx="6012160" cy="8784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4400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internet</a:t>
            </a:r>
          </a:p>
          <a:p>
            <a:pPr fontAlgn="t">
              <a:buFont typeface="+mj-lt"/>
              <a:buAutoNum type="arabicPeriod" startAt="6"/>
            </a:pPr>
            <a:r>
              <a:rPr lang="en-GB" sz="4400" dirty="0"/>
              <a:t>international</a:t>
            </a:r>
          </a:p>
          <a:p>
            <a:pPr fontAlgn="t">
              <a:buFont typeface="+mj-lt"/>
              <a:buAutoNum type="arabicPeriod" startAt="6"/>
            </a:pPr>
            <a:r>
              <a:rPr lang="en-GB" sz="4400" dirty="0"/>
              <a:t>interchange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intercity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intercom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interface</a:t>
            </a:r>
          </a:p>
          <a:p>
            <a:pPr marL="0" indent="0" fontAlgn="t">
              <a:buNone/>
            </a:pPr>
            <a:endParaRPr lang="en-GB" sz="4400" dirty="0"/>
          </a:p>
          <a:p>
            <a:pPr marL="0" indent="0" fontAlgn="t">
              <a:buNone/>
            </a:pPr>
            <a:endParaRPr lang="en-GB" sz="4400" dirty="0"/>
          </a:p>
          <a:p>
            <a:pPr fontAlgn="t">
              <a:buFont typeface="+mj-lt"/>
              <a:buAutoNum type="arabicPeriod"/>
            </a:pPr>
            <a:endParaRPr lang="en-GB" sz="4400" dirty="0"/>
          </a:p>
          <a:p>
            <a:pPr marL="0" indent="0" fontAlgn="t">
              <a:buNone/>
            </a:pPr>
            <a:endParaRPr lang="en-GB" sz="4400" dirty="0"/>
          </a:p>
          <a:p>
            <a:endParaRPr lang="en-GB" sz="4400" dirty="0"/>
          </a:p>
          <a:p>
            <a:pPr marL="0" indent="0" fontAlgn="t">
              <a:buNone/>
            </a:pPr>
            <a:endParaRPr lang="en-GB" sz="44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08447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07504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7704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702847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92080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65974" y="70900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calendar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grammar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increase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opposite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women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640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73846" y="698696"/>
            <a:ext cx="3120347" cy="2340260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1493913" y="-909738"/>
            <a:ext cx="6012160" cy="8784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4400" dirty="0"/>
              <a:t>Autumn Week 8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appear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believe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interest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straight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strength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women</a:t>
            </a:r>
          </a:p>
          <a:p>
            <a:pPr marL="457200" indent="-457200" fontAlgn="t">
              <a:buFont typeface="+mj-lt"/>
              <a:buAutoNum type="arabicPeriod" startAt="7"/>
            </a:pPr>
            <a:r>
              <a:rPr lang="en-GB" sz="4400" dirty="0"/>
              <a:t>grammar</a:t>
            </a:r>
          </a:p>
          <a:p>
            <a:pPr marL="457200" indent="-457200" fontAlgn="t">
              <a:buFont typeface="+mj-lt"/>
              <a:buAutoNum type="arabicPeriod" startAt="8"/>
            </a:pPr>
            <a:r>
              <a:rPr lang="en-GB" sz="4400" dirty="0"/>
              <a:t>calendar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opposite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increase</a:t>
            </a:r>
          </a:p>
          <a:p>
            <a:pPr marL="0" indent="0" fontAlgn="t">
              <a:buNone/>
            </a:pPr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pPr fontAlgn="t">
              <a:buFont typeface="+mj-lt"/>
              <a:buAutoNum type="arabicPeriod"/>
            </a:pPr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85602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348167" y="987257"/>
            <a:ext cx="3976529" cy="45847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400" u="sng" dirty="0"/>
              <a:t>Autumn Week 1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accept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except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knot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not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peace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piece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plain 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plane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weather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whether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54697" y="669839"/>
            <a:ext cx="2697463" cy="202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4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173501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152400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inadequate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65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80017" y="-519103"/>
            <a:ext cx="3976529" cy="8848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400" dirty="0"/>
              <a:t>Autumn Week 2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inactive 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incorrect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invisible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insecure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inflexible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indefinite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inelegant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incurable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inability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inadequate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54697" y="669839"/>
            <a:ext cx="2697463" cy="202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37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5"/>
            <a:ext cx="1719808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  <a:p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72408" y="116632"/>
            <a:ext cx="172819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92416" y="178190"/>
            <a:ext cx="1772072" cy="289077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3501008"/>
            <a:ext cx="1719808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872208" y="116632"/>
            <a:ext cx="1800200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872208" y="3471208"/>
            <a:ext cx="1800200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72408" y="3501008"/>
            <a:ext cx="172819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271792" y="3501008"/>
            <a:ext cx="1619672" cy="21750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400600" y="116632"/>
            <a:ext cx="1791816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544616" y="3502754"/>
            <a:ext cx="1719808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irresponsible</a:t>
            </a:r>
          </a:p>
        </p:txBody>
      </p:sp>
    </p:spTree>
    <p:extLst>
      <p:ext uri="{BB962C8B-B14F-4D97-AF65-F5344CB8AC3E}">
        <p14:creationId xmlns:p14="http://schemas.microsoft.com/office/powerpoint/2010/main" val="2382361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80017" y="-519103"/>
            <a:ext cx="3976529" cy="8848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400" dirty="0"/>
              <a:t>Autumn Week 3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illegal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illegible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immature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immortal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impossible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impatient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imperfect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irregular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irrelevant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irresponsible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54697" y="669839"/>
            <a:ext cx="2697463" cy="202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2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4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808584" y="150054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150053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64968" y="150052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64288" y="150050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submit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534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23267" y="813855"/>
            <a:ext cx="2697463" cy="20230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16200000">
            <a:off x="1398942" y="-730550"/>
            <a:ext cx="6346115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GB" sz="4400" dirty="0"/>
              <a:t>Autumn Week 4</a:t>
            </a:r>
          </a:p>
          <a:p>
            <a:pPr fontAlgn="t"/>
            <a:endParaRPr lang="en-GB" sz="4400" dirty="0"/>
          </a:p>
          <a:p>
            <a:pPr fontAlgn="t">
              <a:buFont typeface="+mj-lt"/>
              <a:buAutoNum type="arabicPeriod"/>
            </a:pPr>
            <a:r>
              <a:rPr lang="en-GB" sz="4400" dirty="0"/>
              <a:t>submarine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subject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subway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submerge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subtropical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Subdivide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subheading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substandard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subtitle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submit</a:t>
            </a:r>
          </a:p>
        </p:txBody>
      </p:sp>
    </p:spTree>
    <p:extLst>
      <p:ext uri="{BB962C8B-B14F-4D97-AF65-F5344CB8AC3E}">
        <p14:creationId xmlns:p14="http://schemas.microsoft.com/office/powerpoint/2010/main" val="387190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5496" y="44624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7704" y="44624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36696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436096" y="0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200800" y="-2673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7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interact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intercity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international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interfere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interview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intercept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intercom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internet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interchange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interface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68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858</Words>
  <Application>Microsoft Office PowerPoint</Application>
  <PresentationFormat>On-screen Show (4:3)</PresentationFormat>
  <Paragraphs>779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lboulton</dc:creator>
  <cp:lastModifiedBy>Kayleigh Jenkins</cp:lastModifiedBy>
  <cp:revision>13</cp:revision>
  <cp:lastPrinted>2020-10-07T10:40:25Z</cp:lastPrinted>
  <dcterms:created xsi:type="dcterms:W3CDTF">2019-09-06T12:10:20Z</dcterms:created>
  <dcterms:modified xsi:type="dcterms:W3CDTF">2020-10-07T10:44:57Z</dcterms:modified>
</cp:coreProperties>
</file>