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02" r:id="rId1"/>
  </p:sldMasterIdLst>
  <p:notesMasterIdLst>
    <p:notesMasterId r:id="rId12"/>
  </p:notesMasterIdLst>
  <p:sldIdLst>
    <p:sldId id="256" r:id="rId2"/>
    <p:sldId id="257" r:id="rId3"/>
    <p:sldId id="258" r:id="rId4"/>
    <p:sldId id="342" r:id="rId5"/>
    <p:sldId id="349" r:id="rId6"/>
    <p:sldId id="347" r:id="rId7"/>
    <p:sldId id="348" r:id="rId8"/>
    <p:sldId id="350" r:id="rId9"/>
    <p:sldId id="351" r:id="rId10"/>
    <p:sldId id="346" r:id="rId11"/>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576">
          <p15:clr>
            <a:srgbClr val="FF0000"/>
          </p15:clr>
        </p15:guide>
        <p15:guide id="2" pos="454">
          <p15:clr>
            <a:srgbClr val="FF0000"/>
          </p15:clr>
        </p15:guide>
        <p15:guide id="3" pos="5306">
          <p15:clr>
            <a:srgbClr val="FF0000"/>
          </p15:clr>
        </p15:guide>
        <p15:guide id="4" orient="horz" pos="2952">
          <p15:clr>
            <a:srgbClr val="FF0000"/>
          </p15:clr>
        </p15:guide>
        <p15:guide id="5" orient="horz" pos="288">
          <p15:clr>
            <a:srgbClr val="00FF00"/>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46E176F-2942-485C-B27B-086F61A497BD}">
  <a:tblStyle styleId="{746E176F-2942-485C-B27B-086F61A497BD}"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5268" autoAdjust="0"/>
  </p:normalViewPr>
  <p:slideViewPr>
    <p:cSldViewPr snapToGrid="0">
      <p:cViewPr varScale="1">
        <p:scale>
          <a:sx n="102" d="100"/>
          <a:sy n="102" d="100"/>
        </p:scale>
        <p:origin x="826" y="77"/>
      </p:cViewPr>
      <p:guideLst>
        <p:guide orient="horz" pos="576"/>
        <p:guide pos="454"/>
        <p:guide pos="5306"/>
        <p:guide orient="horz" pos="2952"/>
        <p:guide orient="horz" pos="288"/>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0"/>
        <p:cNvGrpSpPr/>
        <p:nvPr/>
      </p:nvGrpSpPr>
      <p:grpSpPr>
        <a:xfrm>
          <a:off x="0" y="0"/>
          <a:ext cx="0" cy="0"/>
          <a:chOff x="0" y="0"/>
          <a:chExt cx="0" cy="0"/>
        </a:xfrm>
      </p:grpSpPr>
      <p:sp>
        <p:nvSpPr>
          <p:cNvPr id="1531" name="Google Shape;153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2" name="Google Shape;153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6"/>
        <p:cNvGrpSpPr/>
        <p:nvPr/>
      </p:nvGrpSpPr>
      <p:grpSpPr>
        <a:xfrm>
          <a:off x="0" y="0"/>
          <a:ext cx="0" cy="0"/>
          <a:chOff x="0" y="0"/>
          <a:chExt cx="0" cy="0"/>
        </a:xfrm>
      </p:grpSpPr>
      <p:sp>
        <p:nvSpPr>
          <p:cNvPr id="1537" name="Google Shape;1537;g11619fd1901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8" name="Google Shape;1538;g11619fd1901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5"/>
        <p:cNvGrpSpPr/>
        <p:nvPr/>
      </p:nvGrpSpPr>
      <p:grpSpPr>
        <a:xfrm>
          <a:off x="0" y="0"/>
          <a:ext cx="0" cy="0"/>
          <a:chOff x="0" y="0"/>
          <a:chExt cx="0" cy="0"/>
        </a:xfrm>
      </p:grpSpPr>
      <p:sp>
        <p:nvSpPr>
          <p:cNvPr id="1566" name="Google Shape;1566;g11619fd1901_0_3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7" name="Google Shape;1567;g11619fd1901_0_3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40363743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a:off x="716575" y="0"/>
            <a:ext cx="8579795" cy="5143484"/>
          </a:xfrm>
          <a:custGeom>
            <a:avLst/>
            <a:gdLst/>
            <a:ahLst/>
            <a:cxnLst/>
            <a:rect l="l" t="t" r="r" b="b"/>
            <a:pathLst>
              <a:path w="128517" h="78770" extrusionOk="0">
                <a:moveTo>
                  <a:pt x="35" y="1"/>
                </a:moveTo>
                <a:lnTo>
                  <a:pt x="0" y="78769"/>
                </a:lnTo>
                <a:lnTo>
                  <a:pt x="128517" y="78769"/>
                </a:lnTo>
                <a:cubicBezTo>
                  <a:pt x="61260" y="76442"/>
                  <a:pt x="7739" y="332"/>
                  <a:pt x="7739" y="332"/>
                </a:cubicBezTo>
                <a:lnTo>
                  <a:pt x="35" y="1"/>
                </a:lnTo>
                <a:close/>
              </a:path>
            </a:pathLst>
          </a:custGeom>
          <a:solidFill>
            <a:srgbClr val="B0D5F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1754550" y="1135650"/>
            <a:ext cx="5634900" cy="2872200"/>
          </a:xfrm>
          <a:prstGeom prst="plaque">
            <a:avLst>
              <a:gd name="adj" fmla="val 11691"/>
            </a:avLst>
          </a:prstGeom>
          <a:solidFill>
            <a:srgbClr val="FFFFF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2" name="Google Shape;12;p2"/>
          <p:cNvCxnSpPr/>
          <p:nvPr/>
        </p:nvCxnSpPr>
        <p:spPr>
          <a:xfrm>
            <a:off x="2572800" y="3116850"/>
            <a:ext cx="3998400" cy="0"/>
          </a:xfrm>
          <a:prstGeom prst="straightConnector1">
            <a:avLst/>
          </a:prstGeom>
          <a:noFill/>
          <a:ln w="19050" cap="flat" cmpd="sng">
            <a:solidFill>
              <a:schemeClr val="dk2"/>
            </a:solidFill>
            <a:prstDash val="solid"/>
            <a:round/>
            <a:headEnd type="none" w="med" len="med"/>
            <a:tailEnd type="none" w="med" len="med"/>
          </a:ln>
        </p:spPr>
      </p:cxnSp>
      <p:cxnSp>
        <p:nvCxnSpPr>
          <p:cNvPr id="13" name="Google Shape;13;p2"/>
          <p:cNvCxnSpPr/>
          <p:nvPr/>
        </p:nvCxnSpPr>
        <p:spPr>
          <a:xfrm>
            <a:off x="2572800" y="2222750"/>
            <a:ext cx="3998400" cy="0"/>
          </a:xfrm>
          <a:prstGeom prst="straightConnector1">
            <a:avLst/>
          </a:prstGeom>
          <a:noFill/>
          <a:ln w="19050" cap="flat" cmpd="sng">
            <a:solidFill>
              <a:schemeClr val="dk2"/>
            </a:solidFill>
            <a:prstDash val="solid"/>
            <a:round/>
            <a:headEnd type="none" w="med" len="med"/>
            <a:tailEnd type="none" w="med" len="med"/>
          </a:ln>
        </p:spPr>
      </p:cxnSp>
      <p:grpSp>
        <p:nvGrpSpPr>
          <p:cNvPr id="14" name="Google Shape;14;p2"/>
          <p:cNvGrpSpPr/>
          <p:nvPr/>
        </p:nvGrpSpPr>
        <p:grpSpPr>
          <a:xfrm rot="697126">
            <a:off x="8280187" y="-46678"/>
            <a:ext cx="1305393" cy="1346461"/>
            <a:chOff x="1492000" y="427450"/>
            <a:chExt cx="1188000" cy="1225375"/>
          </a:xfrm>
        </p:grpSpPr>
        <p:sp>
          <p:nvSpPr>
            <p:cNvPr id="15" name="Google Shape;15;p2"/>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a:off x="-50900" y="-21500"/>
            <a:ext cx="771000" cy="51651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 name="Google Shape;27;p2"/>
          <p:cNvGrpSpPr/>
          <p:nvPr/>
        </p:nvGrpSpPr>
        <p:grpSpPr>
          <a:xfrm rot="-1976796" flipH="1">
            <a:off x="5917481" y="3990133"/>
            <a:ext cx="3474354" cy="888893"/>
            <a:chOff x="3809875" y="1963175"/>
            <a:chExt cx="1923600" cy="492150"/>
          </a:xfrm>
        </p:grpSpPr>
        <p:sp>
          <p:nvSpPr>
            <p:cNvPr id="28" name="Google Shape;28;p2"/>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855400" y="2081950"/>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 name="Google Shape;39;p2"/>
          <p:cNvGrpSpPr/>
          <p:nvPr/>
        </p:nvGrpSpPr>
        <p:grpSpPr>
          <a:xfrm rot="-375097">
            <a:off x="1228557" y="-253382"/>
            <a:ext cx="711742" cy="793298"/>
            <a:chOff x="6554696" y="509501"/>
            <a:chExt cx="711709" cy="793261"/>
          </a:xfrm>
        </p:grpSpPr>
        <p:sp>
          <p:nvSpPr>
            <p:cNvPr id="40" name="Google Shape;40;p2"/>
            <p:cNvSpPr/>
            <p:nvPr/>
          </p:nvSpPr>
          <p:spPr>
            <a:xfrm>
              <a:off x="6560695" y="516700"/>
              <a:ext cx="696978" cy="779230"/>
            </a:xfrm>
            <a:custGeom>
              <a:avLst/>
              <a:gdLst/>
              <a:ahLst/>
              <a:cxnLst/>
              <a:rect l="l" t="t" r="r" b="b"/>
              <a:pathLst>
                <a:path w="20913" h="23381" extrusionOk="0">
                  <a:moveTo>
                    <a:pt x="4201" y="1"/>
                  </a:moveTo>
                  <a:cubicBezTo>
                    <a:pt x="1903" y="1"/>
                    <a:pt x="28" y="1866"/>
                    <a:pt x="28" y="4165"/>
                  </a:cubicBezTo>
                  <a:lnTo>
                    <a:pt x="1" y="17073"/>
                  </a:lnTo>
                  <a:cubicBezTo>
                    <a:pt x="1" y="18903"/>
                    <a:pt x="1190" y="20516"/>
                    <a:pt x="2930" y="21057"/>
                  </a:cubicBezTo>
                  <a:lnTo>
                    <a:pt x="9736" y="23193"/>
                  </a:lnTo>
                  <a:cubicBezTo>
                    <a:pt x="10143" y="23318"/>
                    <a:pt x="10563" y="23381"/>
                    <a:pt x="10982" y="23381"/>
                  </a:cubicBezTo>
                  <a:cubicBezTo>
                    <a:pt x="11444" y="23381"/>
                    <a:pt x="11906" y="23304"/>
                    <a:pt x="12350" y="23148"/>
                  </a:cubicBezTo>
                  <a:lnTo>
                    <a:pt x="18092" y="21147"/>
                  </a:lnTo>
                  <a:cubicBezTo>
                    <a:pt x="19759" y="20570"/>
                    <a:pt x="20886" y="18993"/>
                    <a:pt x="20886" y="17217"/>
                  </a:cubicBezTo>
                  <a:lnTo>
                    <a:pt x="20913" y="4201"/>
                  </a:lnTo>
                  <a:cubicBezTo>
                    <a:pt x="20913" y="1903"/>
                    <a:pt x="19047" y="28"/>
                    <a:pt x="16748" y="28"/>
                  </a:cubicBezTo>
                  <a:lnTo>
                    <a:pt x="420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6554696" y="509501"/>
              <a:ext cx="711709" cy="793261"/>
            </a:xfrm>
            <a:custGeom>
              <a:avLst/>
              <a:gdLst/>
              <a:ahLst/>
              <a:cxnLst/>
              <a:rect l="l" t="t" r="r" b="b"/>
              <a:pathLst>
                <a:path w="21355" h="23802" extrusionOk="0">
                  <a:moveTo>
                    <a:pt x="5138" y="442"/>
                  </a:moveTo>
                  <a:lnTo>
                    <a:pt x="7572" y="451"/>
                  </a:lnTo>
                  <a:lnTo>
                    <a:pt x="12440" y="469"/>
                  </a:lnTo>
                  <a:lnTo>
                    <a:pt x="14873" y="469"/>
                  </a:lnTo>
                  <a:lnTo>
                    <a:pt x="16090" y="478"/>
                  </a:lnTo>
                  <a:cubicBezTo>
                    <a:pt x="16249" y="478"/>
                    <a:pt x="16412" y="477"/>
                    <a:pt x="16574" y="477"/>
                  </a:cubicBezTo>
                  <a:cubicBezTo>
                    <a:pt x="16817" y="477"/>
                    <a:pt x="17058" y="480"/>
                    <a:pt x="17280" y="496"/>
                  </a:cubicBezTo>
                  <a:cubicBezTo>
                    <a:pt x="17659" y="541"/>
                    <a:pt x="18037" y="622"/>
                    <a:pt x="18389" y="766"/>
                  </a:cubicBezTo>
                  <a:cubicBezTo>
                    <a:pt x="18740" y="920"/>
                    <a:pt x="19083" y="1109"/>
                    <a:pt x="19380" y="1352"/>
                  </a:cubicBezTo>
                  <a:cubicBezTo>
                    <a:pt x="19669" y="1596"/>
                    <a:pt x="19939" y="1866"/>
                    <a:pt x="20155" y="2191"/>
                  </a:cubicBezTo>
                  <a:cubicBezTo>
                    <a:pt x="20363" y="2506"/>
                    <a:pt x="20534" y="2849"/>
                    <a:pt x="20651" y="3209"/>
                  </a:cubicBezTo>
                  <a:cubicBezTo>
                    <a:pt x="20759" y="3579"/>
                    <a:pt x="20832" y="3948"/>
                    <a:pt x="20832" y="4336"/>
                  </a:cubicBezTo>
                  <a:cubicBezTo>
                    <a:pt x="20841" y="4733"/>
                    <a:pt x="20832" y="5147"/>
                    <a:pt x="20832" y="5544"/>
                  </a:cubicBezTo>
                  <a:lnTo>
                    <a:pt x="20841" y="7978"/>
                  </a:lnTo>
                  <a:lnTo>
                    <a:pt x="20850" y="12845"/>
                  </a:lnTo>
                  <a:lnTo>
                    <a:pt x="20850" y="15279"/>
                  </a:lnTo>
                  <a:lnTo>
                    <a:pt x="20850" y="16496"/>
                  </a:lnTo>
                  <a:lnTo>
                    <a:pt x="20850" y="17109"/>
                  </a:lnTo>
                  <a:lnTo>
                    <a:pt x="20859" y="17406"/>
                  </a:lnTo>
                  <a:lnTo>
                    <a:pt x="20841" y="17704"/>
                  </a:lnTo>
                  <a:cubicBezTo>
                    <a:pt x="20795" y="18470"/>
                    <a:pt x="20516" y="19218"/>
                    <a:pt x="20047" y="19831"/>
                  </a:cubicBezTo>
                  <a:cubicBezTo>
                    <a:pt x="19579" y="20453"/>
                    <a:pt x="18930" y="20921"/>
                    <a:pt x="18208" y="21183"/>
                  </a:cubicBezTo>
                  <a:lnTo>
                    <a:pt x="13602" y="22769"/>
                  </a:lnTo>
                  <a:lnTo>
                    <a:pt x="12458" y="23175"/>
                  </a:lnTo>
                  <a:cubicBezTo>
                    <a:pt x="12088" y="23292"/>
                    <a:pt x="11709" y="23364"/>
                    <a:pt x="11322" y="23382"/>
                  </a:cubicBezTo>
                  <a:cubicBezTo>
                    <a:pt x="11267" y="23385"/>
                    <a:pt x="11211" y="23386"/>
                    <a:pt x="11156" y="23386"/>
                  </a:cubicBezTo>
                  <a:cubicBezTo>
                    <a:pt x="10830" y="23386"/>
                    <a:pt x="10500" y="23342"/>
                    <a:pt x="10177" y="23265"/>
                  </a:cubicBezTo>
                  <a:cubicBezTo>
                    <a:pt x="9997" y="23211"/>
                    <a:pt x="9798" y="23148"/>
                    <a:pt x="9609" y="23085"/>
                  </a:cubicBezTo>
                  <a:lnTo>
                    <a:pt x="9023" y="22905"/>
                  </a:lnTo>
                  <a:lnTo>
                    <a:pt x="4381" y="21453"/>
                  </a:lnTo>
                  <a:lnTo>
                    <a:pt x="3218" y="21093"/>
                  </a:lnTo>
                  <a:cubicBezTo>
                    <a:pt x="2849" y="20976"/>
                    <a:pt x="2497" y="20813"/>
                    <a:pt x="2173" y="20597"/>
                  </a:cubicBezTo>
                  <a:cubicBezTo>
                    <a:pt x="1542" y="20173"/>
                    <a:pt x="1001" y="19578"/>
                    <a:pt x="676" y="18866"/>
                  </a:cubicBezTo>
                  <a:cubicBezTo>
                    <a:pt x="505" y="18515"/>
                    <a:pt x="397" y="18136"/>
                    <a:pt x="343" y="17749"/>
                  </a:cubicBezTo>
                  <a:cubicBezTo>
                    <a:pt x="298" y="17361"/>
                    <a:pt x="316" y="16955"/>
                    <a:pt x="316" y="16550"/>
                  </a:cubicBezTo>
                  <a:lnTo>
                    <a:pt x="334" y="14116"/>
                  </a:lnTo>
                  <a:lnTo>
                    <a:pt x="388" y="9248"/>
                  </a:lnTo>
                  <a:cubicBezTo>
                    <a:pt x="397" y="7626"/>
                    <a:pt x="406" y="6003"/>
                    <a:pt x="415" y="4381"/>
                  </a:cubicBezTo>
                  <a:cubicBezTo>
                    <a:pt x="424" y="3993"/>
                    <a:pt x="478" y="3606"/>
                    <a:pt x="586" y="3245"/>
                  </a:cubicBezTo>
                  <a:cubicBezTo>
                    <a:pt x="703" y="2876"/>
                    <a:pt x="866" y="2524"/>
                    <a:pt x="1082" y="2200"/>
                  </a:cubicBezTo>
                  <a:cubicBezTo>
                    <a:pt x="1298" y="1884"/>
                    <a:pt x="1551" y="1596"/>
                    <a:pt x="1848" y="1343"/>
                  </a:cubicBezTo>
                  <a:cubicBezTo>
                    <a:pt x="2155" y="1109"/>
                    <a:pt x="2479" y="902"/>
                    <a:pt x="2831" y="748"/>
                  </a:cubicBezTo>
                  <a:cubicBezTo>
                    <a:pt x="3191" y="604"/>
                    <a:pt x="3561" y="505"/>
                    <a:pt x="3948" y="460"/>
                  </a:cubicBezTo>
                  <a:cubicBezTo>
                    <a:pt x="4039" y="451"/>
                    <a:pt x="4138" y="451"/>
                    <a:pt x="4237" y="442"/>
                  </a:cubicBezTo>
                  <a:close/>
                  <a:moveTo>
                    <a:pt x="4381" y="0"/>
                  </a:moveTo>
                  <a:lnTo>
                    <a:pt x="4219" y="9"/>
                  </a:lnTo>
                  <a:cubicBezTo>
                    <a:pt x="4111" y="18"/>
                    <a:pt x="4003" y="18"/>
                    <a:pt x="3894" y="27"/>
                  </a:cubicBezTo>
                  <a:cubicBezTo>
                    <a:pt x="3471" y="81"/>
                    <a:pt x="3056" y="190"/>
                    <a:pt x="2668" y="352"/>
                  </a:cubicBezTo>
                  <a:cubicBezTo>
                    <a:pt x="2272" y="523"/>
                    <a:pt x="1911" y="748"/>
                    <a:pt x="1578" y="1019"/>
                  </a:cubicBezTo>
                  <a:cubicBezTo>
                    <a:pt x="1253" y="1289"/>
                    <a:pt x="965" y="1614"/>
                    <a:pt x="731" y="1965"/>
                  </a:cubicBezTo>
                  <a:cubicBezTo>
                    <a:pt x="496" y="2326"/>
                    <a:pt x="316" y="2713"/>
                    <a:pt x="190" y="3119"/>
                  </a:cubicBezTo>
                  <a:cubicBezTo>
                    <a:pt x="63" y="3534"/>
                    <a:pt x="9" y="3957"/>
                    <a:pt x="0" y="4381"/>
                  </a:cubicBezTo>
                  <a:cubicBezTo>
                    <a:pt x="0" y="6003"/>
                    <a:pt x="0" y="7626"/>
                    <a:pt x="9" y="9248"/>
                  </a:cubicBezTo>
                  <a:lnTo>
                    <a:pt x="54" y="14116"/>
                  </a:lnTo>
                  <a:lnTo>
                    <a:pt x="54" y="16550"/>
                  </a:lnTo>
                  <a:lnTo>
                    <a:pt x="54" y="17154"/>
                  </a:lnTo>
                  <a:cubicBezTo>
                    <a:pt x="54" y="17253"/>
                    <a:pt x="54" y="17361"/>
                    <a:pt x="63" y="17469"/>
                  </a:cubicBezTo>
                  <a:cubicBezTo>
                    <a:pt x="63" y="17568"/>
                    <a:pt x="72" y="17676"/>
                    <a:pt x="81" y="17776"/>
                  </a:cubicBezTo>
                  <a:cubicBezTo>
                    <a:pt x="127" y="18190"/>
                    <a:pt x="217" y="18605"/>
                    <a:pt x="370" y="19002"/>
                  </a:cubicBezTo>
                  <a:cubicBezTo>
                    <a:pt x="676" y="19786"/>
                    <a:pt x="1226" y="20489"/>
                    <a:pt x="1947" y="20949"/>
                  </a:cubicBezTo>
                  <a:cubicBezTo>
                    <a:pt x="2299" y="21183"/>
                    <a:pt x="2696" y="21363"/>
                    <a:pt x="3092" y="21489"/>
                  </a:cubicBezTo>
                  <a:lnTo>
                    <a:pt x="4255" y="21859"/>
                  </a:lnTo>
                  <a:lnTo>
                    <a:pt x="8897" y="23310"/>
                  </a:lnTo>
                  <a:lnTo>
                    <a:pt x="9483" y="23490"/>
                  </a:lnTo>
                  <a:cubicBezTo>
                    <a:pt x="9672" y="23554"/>
                    <a:pt x="9862" y="23617"/>
                    <a:pt x="10078" y="23671"/>
                  </a:cubicBezTo>
                  <a:cubicBezTo>
                    <a:pt x="10418" y="23761"/>
                    <a:pt x="10777" y="23801"/>
                    <a:pt x="11133" y="23801"/>
                  </a:cubicBezTo>
                  <a:cubicBezTo>
                    <a:pt x="11202" y="23801"/>
                    <a:pt x="11271" y="23800"/>
                    <a:pt x="11340" y="23797"/>
                  </a:cubicBezTo>
                  <a:cubicBezTo>
                    <a:pt x="11764" y="23779"/>
                    <a:pt x="12187" y="23698"/>
                    <a:pt x="12593" y="23563"/>
                  </a:cubicBezTo>
                  <a:lnTo>
                    <a:pt x="13738" y="23157"/>
                  </a:lnTo>
                  <a:lnTo>
                    <a:pt x="18335" y="21552"/>
                  </a:lnTo>
                  <a:cubicBezTo>
                    <a:pt x="19137" y="21273"/>
                    <a:pt x="19858" y="20759"/>
                    <a:pt x="20372" y="20083"/>
                  </a:cubicBezTo>
                  <a:cubicBezTo>
                    <a:pt x="20895" y="19407"/>
                    <a:pt x="21210" y="18578"/>
                    <a:pt x="21273" y="17731"/>
                  </a:cubicBezTo>
                  <a:lnTo>
                    <a:pt x="21282" y="17406"/>
                  </a:lnTo>
                  <a:lnTo>
                    <a:pt x="21282" y="17109"/>
                  </a:lnTo>
                  <a:lnTo>
                    <a:pt x="21291" y="16496"/>
                  </a:lnTo>
                  <a:lnTo>
                    <a:pt x="21291" y="15279"/>
                  </a:lnTo>
                  <a:lnTo>
                    <a:pt x="21309" y="12845"/>
                  </a:lnTo>
                  <a:lnTo>
                    <a:pt x="21327" y="7978"/>
                  </a:lnTo>
                  <a:lnTo>
                    <a:pt x="21345" y="5544"/>
                  </a:lnTo>
                  <a:cubicBezTo>
                    <a:pt x="21345" y="5138"/>
                    <a:pt x="21354" y="4742"/>
                    <a:pt x="21345" y="4327"/>
                  </a:cubicBezTo>
                  <a:cubicBezTo>
                    <a:pt x="21336" y="3894"/>
                    <a:pt x="21255" y="3471"/>
                    <a:pt x="21129" y="3056"/>
                  </a:cubicBezTo>
                  <a:cubicBezTo>
                    <a:pt x="20994" y="2650"/>
                    <a:pt x="20795" y="2263"/>
                    <a:pt x="20561" y="1911"/>
                  </a:cubicBezTo>
                  <a:cubicBezTo>
                    <a:pt x="20309" y="1551"/>
                    <a:pt x="20011" y="1244"/>
                    <a:pt x="19678" y="974"/>
                  </a:cubicBezTo>
                  <a:cubicBezTo>
                    <a:pt x="19344" y="694"/>
                    <a:pt x="18966" y="487"/>
                    <a:pt x="18569" y="325"/>
                  </a:cubicBezTo>
                  <a:cubicBezTo>
                    <a:pt x="18172" y="153"/>
                    <a:pt x="17749" y="72"/>
                    <a:pt x="17325" y="18"/>
                  </a:cubicBezTo>
                  <a:cubicBezTo>
                    <a:pt x="17109" y="5"/>
                    <a:pt x="16901" y="2"/>
                    <a:pt x="16698" y="2"/>
                  </a:cubicBezTo>
                  <a:cubicBezTo>
                    <a:pt x="16596" y="2"/>
                    <a:pt x="16494" y="3"/>
                    <a:pt x="16393" y="3"/>
                  </a:cubicBezTo>
                  <a:cubicBezTo>
                    <a:pt x="16292" y="3"/>
                    <a:pt x="16192" y="2"/>
                    <a:pt x="160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 name="Google Shape;42;p2"/>
          <p:cNvGrpSpPr/>
          <p:nvPr/>
        </p:nvGrpSpPr>
        <p:grpSpPr>
          <a:xfrm rot="807122">
            <a:off x="809300" y="4708652"/>
            <a:ext cx="2497551" cy="2401906"/>
            <a:chOff x="1857000" y="3245400"/>
            <a:chExt cx="1233825" cy="1186575"/>
          </a:xfrm>
        </p:grpSpPr>
        <p:sp>
          <p:nvSpPr>
            <p:cNvPr id="43" name="Google Shape;43;p2"/>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rot="-381518">
            <a:off x="1317430" y="-146232"/>
            <a:ext cx="102933" cy="551241"/>
          </a:xfrm>
          <a:prstGeom prst="roundRect">
            <a:avLst>
              <a:gd name="adj" fmla="val 50000"/>
            </a:avLst>
          </a:prstGeom>
          <a:solidFill>
            <a:srgbClr val="EEEEEE">
              <a:alpha val="474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txBox="1">
            <a:spLocks noGrp="1"/>
          </p:cNvSpPr>
          <p:nvPr>
            <p:ph type="ctrTitle"/>
          </p:nvPr>
        </p:nvSpPr>
        <p:spPr>
          <a:xfrm>
            <a:off x="2351850" y="1460922"/>
            <a:ext cx="4440300" cy="1749000"/>
          </a:xfrm>
          <a:prstGeom prst="rect">
            <a:avLst/>
          </a:prstGeom>
        </p:spPr>
        <p:txBody>
          <a:bodyPr spcFirstLastPara="1" wrap="square" lIns="0" tIns="0" rIns="0" bIns="0" anchor="t" anchorCtr="0">
            <a:noAutofit/>
          </a:bodyPr>
          <a:lstStyle>
            <a:lvl1pPr lvl="0" algn="ctr" rtl="0">
              <a:spcBef>
                <a:spcPts val="0"/>
              </a:spcBef>
              <a:spcAft>
                <a:spcPts val="0"/>
              </a:spcAft>
              <a:buSzPts val="5200"/>
              <a:buFont typeface="Itim"/>
              <a:buNone/>
              <a:defRPr sz="6000" b="1">
                <a:latin typeface="Itim"/>
                <a:ea typeface="Itim"/>
                <a:cs typeface="Itim"/>
                <a:sym typeface="Itim"/>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1" name="Google Shape;51;p2"/>
          <p:cNvSpPr txBox="1">
            <a:spLocks noGrp="1"/>
          </p:cNvSpPr>
          <p:nvPr>
            <p:ph type="subTitle" idx="1"/>
          </p:nvPr>
        </p:nvSpPr>
        <p:spPr>
          <a:xfrm>
            <a:off x="2351850" y="3287050"/>
            <a:ext cx="4440300" cy="3576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600">
                <a:solidFill>
                  <a:schemeClr val="dk2"/>
                </a:solidFill>
                <a:latin typeface="Muli"/>
                <a:ea typeface="Muli"/>
                <a:cs typeface="Muli"/>
                <a:sym typeface="Muli"/>
              </a:defRPr>
            </a:lvl1pPr>
            <a:lvl2pPr lvl="1" algn="ctr" rtl="0">
              <a:lnSpc>
                <a:spcPct val="100000"/>
              </a:lnSpc>
              <a:spcBef>
                <a:spcPts val="0"/>
              </a:spcBef>
              <a:spcAft>
                <a:spcPts val="0"/>
              </a:spcAft>
              <a:buClr>
                <a:schemeClr val="dk2"/>
              </a:buClr>
              <a:buSzPts val="2800"/>
              <a:buNone/>
              <a:defRPr sz="2800">
                <a:solidFill>
                  <a:schemeClr val="dk2"/>
                </a:solidFill>
              </a:defRPr>
            </a:lvl2pPr>
            <a:lvl3pPr lvl="2" algn="ctr" rtl="0">
              <a:lnSpc>
                <a:spcPct val="100000"/>
              </a:lnSpc>
              <a:spcBef>
                <a:spcPts val="0"/>
              </a:spcBef>
              <a:spcAft>
                <a:spcPts val="0"/>
              </a:spcAft>
              <a:buClr>
                <a:schemeClr val="dk2"/>
              </a:buClr>
              <a:buSzPts val="2800"/>
              <a:buNone/>
              <a:defRPr sz="2800">
                <a:solidFill>
                  <a:schemeClr val="dk2"/>
                </a:solidFill>
              </a:defRPr>
            </a:lvl3pPr>
            <a:lvl4pPr lvl="3" algn="ctr" rtl="0">
              <a:lnSpc>
                <a:spcPct val="100000"/>
              </a:lnSpc>
              <a:spcBef>
                <a:spcPts val="0"/>
              </a:spcBef>
              <a:spcAft>
                <a:spcPts val="0"/>
              </a:spcAft>
              <a:buClr>
                <a:schemeClr val="dk2"/>
              </a:buClr>
              <a:buSzPts val="2800"/>
              <a:buNone/>
              <a:defRPr sz="2800">
                <a:solidFill>
                  <a:schemeClr val="dk2"/>
                </a:solidFill>
              </a:defRPr>
            </a:lvl4pPr>
            <a:lvl5pPr lvl="4" algn="ctr" rtl="0">
              <a:lnSpc>
                <a:spcPct val="100000"/>
              </a:lnSpc>
              <a:spcBef>
                <a:spcPts val="0"/>
              </a:spcBef>
              <a:spcAft>
                <a:spcPts val="0"/>
              </a:spcAft>
              <a:buClr>
                <a:schemeClr val="dk2"/>
              </a:buClr>
              <a:buSzPts val="2800"/>
              <a:buNone/>
              <a:defRPr sz="2800">
                <a:solidFill>
                  <a:schemeClr val="dk2"/>
                </a:solidFill>
              </a:defRPr>
            </a:lvl5pPr>
            <a:lvl6pPr lvl="5" algn="ctr" rtl="0">
              <a:lnSpc>
                <a:spcPct val="100000"/>
              </a:lnSpc>
              <a:spcBef>
                <a:spcPts val="0"/>
              </a:spcBef>
              <a:spcAft>
                <a:spcPts val="0"/>
              </a:spcAft>
              <a:buClr>
                <a:schemeClr val="dk2"/>
              </a:buClr>
              <a:buSzPts val="2800"/>
              <a:buNone/>
              <a:defRPr sz="2800">
                <a:solidFill>
                  <a:schemeClr val="dk2"/>
                </a:solidFill>
              </a:defRPr>
            </a:lvl6pPr>
            <a:lvl7pPr lvl="6" algn="ctr" rtl="0">
              <a:lnSpc>
                <a:spcPct val="100000"/>
              </a:lnSpc>
              <a:spcBef>
                <a:spcPts val="0"/>
              </a:spcBef>
              <a:spcAft>
                <a:spcPts val="0"/>
              </a:spcAft>
              <a:buClr>
                <a:schemeClr val="dk2"/>
              </a:buClr>
              <a:buSzPts val="2800"/>
              <a:buNone/>
              <a:defRPr sz="2800">
                <a:solidFill>
                  <a:schemeClr val="dk2"/>
                </a:solidFill>
              </a:defRPr>
            </a:lvl7pPr>
            <a:lvl8pPr lvl="7" algn="ctr" rtl="0">
              <a:lnSpc>
                <a:spcPct val="100000"/>
              </a:lnSpc>
              <a:spcBef>
                <a:spcPts val="0"/>
              </a:spcBef>
              <a:spcAft>
                <a:spcPts val="0"/>
              </a:spcAft>
              <a:buClr>
                <a:schemeClr val="dk2"/>
              </a:buClr>
              <a:buSzPts val="2800"/>
              <a:buNone/>
              <a:defRPr sz="2800">
                <a:solidFill>
                  <a:schemeClr val="dk2"/>
                </a:solidFill>
              </a:defRPr>
            </a:lvl8pPr>
            <a:lvl9pPr lvl="8" algn="ctr" rtl="0">
              <a:lnSpc>
                <a:spcPct val="100000"/>
              </a:lnSpc>
              <a:spcBef>
                <a:spcPts val="0"/>
              </a:spcBef>
              <a:spcAft>
                <a:spcPts val="0"/>
              </a:spcAft>
              <a:buClr>
                <a:schemeClr val="dk2"/>
              </a:buClr>
              <a:buSzPts val="2800"/>
              <a:buNone/>
              <a:defRPr sz="2800">
                <a:solidFill>
                  <a:schemeClr val="dk2"/>
                </a:solidFill>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91"/>
        <p:cNvGrpSpPr/>
        <p:nvPr/>
      </p:nvGrpSpPr>
      <p:grpSpPr>
        <a:xfrm>
          <a:off x="0" y="0"/>
          <a:ext cx="0" cy="0"/>
          <a:chOff x="0" y="0"/>
          <a:chExt cx="0" cy="0"/>
        </a:xfrm>
      </p:grpSpPr>
      <p:sp>
        <p:nvSpPr>
          <p:cNvPr id="92" name="Google Shape;92;p4"/>
          <p:cNvSpPr/>
          <p:nvPr/>
        </p:nvSpPr>
        <p:spPr>
          <a:xfrm>
            <a:off x="8740343" y="1780347"/>
            <a:ext cx="20479" cy="58449"/>
          </a:xfrm>
          <a:custGeom>
            <a:avLst/>
            <a:gdLst/>
            <a:ahLst/>
            <a:cxnLst/>
            <a:rect l="l" t="t" r="r" b="b"/>
            <a:pathLst>
              <a:path w="488" h="1403" extrusionOk="0">
                <a:moveTo>
                  <a:pt x="249" y="0"/>
                </a:moveTo>
                <a:cubicBezTo>
                  <a:pt x="193" y="0"/>
                  <a:pt x="139" y="35"/>
                  <a:pt x="118" y="90"/>
                </a:cubicBezTo>
                <a:cubicBezTo>
                  <a:pt x="73" y="190"/>
                  <a:pt x="46" y="289"/>
                  <a:pt x="28" y="397"/>
                </a:cubicBezTo>
                <a:cubicBezTo>
                  <a:pt x="19" y="442"/>
                  <a:pt x="1" y="496"/>
                  <a:pt x="19" y="541"/>
                </a:cubicBezTo>
                <a:cubicBezTo>
                  <a:pt x="19" y="559"/>
                  <a:pt x="28" y="568"/>
                  <a:pt x="37" y="586"/>
                </a:cubicBezTo>
                <a:cubicBezTo>
                  <a:pt x="64" y="595"/>
                  <a:pt x="145" y="613"/>
                  <a:pt x="145" y="622"/>
                </a:cubicBezTo>
                <a:cubicBezTo>
                  <a:pt x="145" y="631"/>
                  <a:pt x="100" y="649"/>
                  <a:pt x="73" y="658"/>
                </a:cubicBezTo>
                <a:cubicBezTo>
                  <a:pt x="37" y="667"/>
                  <a:pt x="46" y="685"/>
                  <a:pt x="46" y="694"/>
                </a:cubicBezTo>
                <a:cubicBezTo>
                  <a:pt x="37" y="902"/>
                  <a:pt x="46" y="1100"/>
                  <a:pt x="109" y="1307"/>
                </a:cubicBezTo>
                <a:cubicBezTo>
                  <a:pt x="118" y="1343"/>
                  <a:pt x="154" y="1379"/>
                  <a:pt x="190" y="1397"/>
                </a:cubicBezTo>
                <a:cubicBezTo>
                  <a:pt x="203" y="1401"/>
                  <a:pt x="215" y="1402"/>
                  <a:pt x="228" y="1402"/>
                </a:cubicBezTo>
                <a:cubicBezTo>
                  <a:pt x="289" y="1402"/>
                  <a:pt x="348" y="1367"/>
                  <a:pt x="371" y="1307"/>
                </a:cubicBezTo>
                <a:cubicBezTo>
                  <a:pt x="434" y="1109"/>
                  <a:pt x="443" y="902"/>
                  <a:pt x="443" y="703"/>
                </a:cubicBezTo>
                <a:cubicBezTo>
                  <a:pt x="443" y="685"/>
                  <a:pt x="452" y="676"/>
                  <a:pt x="416" y="658"/>
                </a:cubicBezTo>
                <a:cubicBezTo>
                  <a:pt x="389" y="649"/>
                  <a:pt x="344" y="640"/>
                  <a:pt x="344" y="622"/>
                </a:cubicBezTo>
                <a:cubicBezTo>
                  <a:pt x="344" y="613"/>
                  <a:pt x="425" y="595"/>
                  <a:pt x="443" y="586"/>
                </a:cubicBezTo>
                <a:cubicBezTo>
                  <a:pt x="461" y="577"/>
                  <a:pt x="470" y="559"/>
                  <a:pt x="470" y="550"/>
                </a:cubicBezTo>
                <a:cubicBezTo>
                  <a:pt x="488" y="496"/>
                  <a:pt x="470" y="451"/>
                  <a:pt x="461" y="397"/>
                </a:cubicBezTo>
                <a:cubicBezTo>
                  <a:pt x="443" y="298"/>
                  <a:pt x="416" y="190"/>
                  <a:pt x="380" y="90"/>
                </a:cubicBezTo>
                <a:cubicBezTo>
                  <a:pt x="362" y="54"/>
                  <a:pt x="335" y="27"/>
                  <a:pt x="298" y="9"/>
                </a:cubicBezTo>
                <a:cubicBezTo>
                  <a:pt x="282" y="3"/>
                  <a:pt x="266" y="0"/>
                  <a:pt x="2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4"/>
          <p:cNvGrpSpPr/>
          <p:nvPr/>
        </p:nvGrpSpPr>
        <p:grpSpPr>
          <a:xfrm>
            <a:off x="-1700" y="329"/>
            <a:ext cx="9147400" cy="5142843"/>
            <a:chOff x="238125" y="854700"/>
            <a:chExt cx="7142500" cy="4015650"/>
          </a:xfrm>
        </p:grpSpPr>
        <p:sp>
          <p:nvSpPr>
            <p:cNvPr id="94" name="Google Shape;94;p4"/>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4"/>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4"/>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4"/>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4"/>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4"/>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4"/>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4"/>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4"/>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 name="Google Shape;116;p4"/>
          <p:cNvSpPr txBox="1">
            <a:spLocks noGrp="1"/>
          </p:cNvSpPr>
          <p:nvPr>
            <p:ph type="title"/>
          </p:nvPr>
        </p:nvSpPr>
        <p:spPr>
          <a:xfrm>
            <a:off x="720000" y="540000"/>
            <a:ext cx="7704000" cy="3600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117" name="Google Shape;117;p4"/>
          <p:cNvSpPr txBox="1">
            <a:spLocks noGrp="1"/>
          </p:cNvSpPr>
          <p:nvPr>
            <p:ph type="body" idx="1"/>
          </p:nvPr>
        </p:nvSpPr>
        <p:spPr>
          <a:xfrm>
            <a:off x="720000" y="1170724"/>
            <a:ext cx="7704000" cy="3894300"/>
          </a:xfrm>
          <a:prstGeom prst="rect">
            <a:avLst/>
          </a:prstGeom>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AutoNum type="arabicPeriod"/>
              <a:defRPr sz="1100"/>
            </a:lvl1pPr>
            <a:lvl2pPr marL="914400" lvl="1" indent="-304800" rtl="0">
              <a:spcBef>
                <a:spcPts val="0"/>
              </a:spcBef>
              <a:spcAft>
                <a:spcPts val="0"/>
              </a:spcAft>
              <a:buSzPts val="1200"/>
              <a:buAutoNum type="alphaLcPeriod"/>
              <a:defRPr sz="1200"/>
            </a:lvl2pPr>
            <a:lvl3pPr marL="1371600" lvl="2" indent="-304800" rtl="0">
              <a:spcBef>
                <a:spcPts val="1600"/>
              </a:spcBef>
              <a:spcAft>
                <a:spcPts val="0"/>
              </a:spcAft>
              <a:buSzPts val="1200"/>
              <a:buAutoNum type="romanLcPeriod"/>
              <a:defRPr sz="1200"/>
            </a:lvl3pPr>
            <a:lvl4pPr marL="1828800" lvl="3" indent="-304800" rtl="0">
              <a:spcBef>
                <a:spcPts val="1600"/>
              </a:spcBef>
              <a:spcAft>
                <a:spcPts val="0"/>
              </a:spcAft>
              <a:buSzPts val="1200"/>
              <a:buAutoNum type="arabicPeriod"/>
              <a:defRPr sz="1200"/>
            </a:lvl4pPr>
            <a:lvl5pPr marL="2286000" lvl="4" indent="-304800" rtl="0">
              <a:spcBef>
                <a:spcPts val="1600"/>
              </a:spcBef>
              <a:spcAft>
                <a:spcPts val="0"/>
              </a:spcAft>
              <a:buSzPts val="1200"/>
              <a:buAutoNum type="alphaLcPeriod"/>
              <a:defRPr sz="1200"/>
            </a:lvl5pPr>
            <a:lvl6pPr marL="2743200" lvl="5" indent="-304800" rtl="0">
              <a:spcBef>
                <a:spcPts val="1600"/>
              </a:spcBef>
              <a:spcAft>
                <a:spcPts val="0"/>
              </a:spcAft>
              <a:buSzPts val="1200"/>
              <a:buAutoNum type="romanLcPeriod"/>
              <a:defRPr sz="1200"/>
            </a:lvl6pPr>
            <a:lvl7pPr marL="3200400" lvl="6" indent="-304800" rtl="0">
              <a:spcBef>
                <a:spcPts val="1600"/>
              </a:spcBef>
              <a:spcAft>
                <a:spcPts val="0"/>
              </a:spcAft>
              <a:buSzPts val="1200"/>
              <a:buAutoNum type="arabicPeriod"/>
              <a:defRPr sz="1200"/>
            </a:lvl7pPr>
            <a:lvl8pPr marL="3657600" lvl="7" indent="-304800" rtl="0">
              <a:spcBef>
                <a:spcPts val="1600"/>
              </a:spcBef>
              <a:spcAft>
                <a:spcPts val="0"/>
              </a:spcAft>
              <a:buSzPts val="1200"/>
              <a:buAutoNum type="alphaLcPeriod"/>
              <a:defRPr sz="1200"/>
            </a:lvl8pPr>
            <a:lvl9pPr marL="4114800" lvl="8" indent="-304800" rtl="0">
              <a:spcBef>
                <a:spcPts val="1600"/>
              </a:spcBef>
              <a:spcAft>
                <a:spcPts val="1600"/>
              </a:spcAft>
              <a:buSzPts val="1200"/>
              <a:buAutoNum type="romanLcPeriod"/>
              <a:defRPr sz="1200"/>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9"/>
        <p:cNvGrpSpPr/>
        <p:nvPr/>
      </p:nvGrpSpPr>
      <p:grpSpPr>
        <a:xfrm>
          <a:off x="0" y="0"/>
          <a:ext cx="0" cy="0"/>
          <a:chOff x="0" y="0"/>
          <a:chExt cx="0" cy="0"/>
        </a:xfrm>
      </p:grpSpPr>
      <p:sp>
        <p:nvSpPr>
          <p:cNvPr id="290" name="Google Shape;290;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291"/>
        <p:cNvGrpSpPr/>
        <p:nvPr/>
      </p:nvGrpSpPr>
      <p:grpSpPr>
        <a:xfrm>
          <a:off x="0" y="0"/>
          <a:ext cx="0" cy="0"/>
          <a:chOff x="0" y="0"/>
          <a:chExt cx="0" cy="0"/>
        </a:xfrm>
      </p:grpSpPr>
      <p:grpSp>
        <p:nvGrpSpPr>
          <p:cNvPr id="292" name="Google Shape;292;p13"/>
          <p:cNvGrpSpPr/>
          <p:nvPr/>
        </p:nvGrpSpPr>
        <p:grpSpPr>
          <a:xfrm>
            <a:off x="-174525" y="-22399"/>
            <a:ext cx="9487164" cy="5193049"/>
            <a:chOff x="-174525" y="-22399"/>
            <a:chExt cx="9487164" cy="5193049"/>
          </a:xfrm>
        </p:grpSpPr>
        <p:sp>
          <p:nvSpPr>
            <p:cNvPr id="293" name="Google Shape;293;p13"/>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294" name="Google Shape;294;p13"/>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295" name="Google Shape;295;p13"/>
            <p:cNvGrpSpPr/>
            <p:nvPr/>
          </p:nvGrpSpPr>
          <p:grpSpPr>
            <a:xfrm>
              <a:off x="263005" y="845117"/>
              <a:ext cx="3790149" cy="3960313"/>
              <a:chOff x="263005" y="845117"/>
              <a:chExt cx="3790149" cy="3960313"/>
            </a:xfrm>
          </p:grpSpPr>
          <p:sp>
            <p:nvSpPr>
              <p:cNvPr id="296" name="Google Shape;296;p13"/>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3"/>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13"/>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13"/>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3"/>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13"/>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13"/>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3"/>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13"/>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13"/>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3"/>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3"/>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3"/>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13"/>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13"/>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1" name="Google Shape;311;p13"/>
            <p:cNvGrpSpPr/>
            <p:nvPr/>
          </p:nvGrpSpPr>
          <p:grpSpPr>
            <a:xfrm>
              <a:off x="5055305" y="845117"/>
              <a:ext cx="3790149" cy="3960313"/>
              <a:chOff x="263005" y="845117"/>
              <a:chExt cx="3790149" cy="3960313"/>
            </a:xfrm>
          </p:grpSpPr>
          <p:sp>
            <p:nvSpPr>
              <p:cNvPr id="312" name="Google Shape;312;p13"/>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13"/>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13"/>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13"/>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13"/>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13"/>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13"/>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3"/>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13"/>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13"/>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13"/>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13"/>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13"/>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13"/>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327" name="Google Shape;327;p13"/>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328" name="Google Shape;328;p13"/>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329" name="Google Shape;329;p13"/>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330" name="Google Shape;330;p13"/>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331" name="Google Shape;331;p13"/>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332" name="Google Shape;332;p13"/>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
        <p:nvSpPr>
          <p:cNvPr id="333" name="Google Shape;333;p13"/>
          <p:cNvSpPr txBox="1">
            <a:spLocks noGrp="1"/>
          </p:cNvSpPr>
          <p:nvPr>
            <p:ph type="title"/>
          </p:nvPr>
        </p:nvSpPr>
        <p:spPr>
          <a:xfrm>
            <a:off x="720000" y="540000"/>
            <a:ext cx="3368700" cy="572700"/>
          </a:xfrm>
          <a:prstGeom prst="rect">
            <a:avLst/>
          </a:prstGeom>
        </p:spPr>
        <p:txBody>
          <a:bodyPr spcFirstLastPara="1" wrap="square" lIns="0" tIns="0" rIns="0" bIns="0" anchor="t" anchorCtr="0">
            <a:noAutofit/>
          </a:bodyPr>
          <a:lstStyle>
            <a:lvl1pPr lvl="0" rtl="0">
              <a:spcBef>
                <a:spcPts val="0"/>
              </a:spcBef>
              <a:spcAft>
                <a:spcPts val="0"/>
              </a:spcAft>
              <a:buSzPts val="3000"/>
              <a:buNone/>
              <a:defRPr sz="30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endParaRPr/>
          </a:p>
        </p:txBody>
      </p:sp>
      <p:sp>
        <p:nvSpPr>
          <p:cNvPr id="334" name="Google Shape;334;p13"/>
          <p:cNvSpPr txBox="1">
            <a:spLocks noGrp="1"/>
          </p:cNvSpPr>
          <p:nvPr>
            <p:ph type="subTitle" idx="1"/>
          </p:nvPr>
        </p:nvSpPr>
        <p:spPr>
          <a:xfrm>
            <a:off x="906900" y="3292127"/>
            <a:ext cx="2506200" cy="3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335" name="Google Shape;335;p13"/>
          <p:cNvSpPr txBox="1">
            <a:spLocks noGrp="1"/>
          </p:cNvSpPr>
          <p:nvPr>
            <p:ph type="subTitle" idx="2"/>
          </p:nvPr>
        </p:nvSpPr>
        <p:spPr>
          <a:xfrm>
            <a:off x="5676900" y="3292127"/>
            <a:ext cx="2506200" cy="34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336" name="Google Shape;336;p13"/>
          <p:cNvSpPr txBox="1">
            <a:spLocks noGrp="1"/>
          </p:cNvSpPr>
          <p:nvPr>
            <p:ph type="subTitle" idx="3"/>
          </p:nvPr>
        </p:nvSpPr>
        <p:spPr>
          <a:xfrm>
            <a:off x="906900" y="1584571"/>
            <a:ext cx="2506200" cy="40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337" name="Google Shape;337;p13"/>
          <p:cNvSpPr txBox="1">
            <a:spLocks noGrp="1"/>
          </p:cNvSpPr>
          <p:nvPr>
            <p:ph type="subTitle" idx="4"/>
          </p:nvPr>
        </p:nvSpPr>
        <p:spPr>
          <a:xfrm>
            <a:off x="5676900" y="1584571"/>
            <a:ext cx="2506200" cy="406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000" b="1">
                <a:solidFill>
                  <a:schemeClr val="dk1"/>
                </a:solidFill>
                <a:latin typeface="Itim"/>
                <a:ea typeface="Itim"/>
                <a:cs typeface="Itim"/>
                <a:sym typeface="Itim"/>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338" name="Google Shape;338;p13"/>
          <p:cNvSpPr txBox="1">
            <a:spLocks noGrp="1"/>
          </p:cNvSpPr>
          <p:nvPr>
            <p:ph type="subTitle" idx="5"/>
          </p:nvPr>
        </p:nvSpPr>
        <p:spPr>
          <a:xfrm>
            <a:off x="906900" y="2048743"/>
            <a:ext cx="2506200" cy="572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SzPts val="1600"/>
              <a:buNone/>
              <a:defRPr sz="1600">
                <a:solidFill>
                  <a:schemeClr val="dk2"/>
                </a:solidFill>
                <a:latin typeface="Muli"/>
                <a:ea typeface="Muli"/>
                <a:cs typeface="Muli"/>
                <a:sym typeface="Muli"/>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339" name="Google Shape;339;p13"/>
          <p:cNvSpPr txBox="1">
            <a:spLocks noGrp="1"/>
          </p:cNvSpPr>
          <p:nvPr>
            <p:ph type="subTitle" idx="6"/>
          </p:nvPr>
        </p:nvSpPr>
        <p:spPr>
          <a:xfrm>
            <a:off x="5676900" y="2048743"/>
            <a:ext cx="2506200" cy="572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340" name="Google Shape;340;p13"/>
          <p:cNvSpPr txBox="1">
            <a:spLocks noGrp="1"/>
          </p:cNvSpPr>
          <p:nvPr>
            <p:ph type="subTitle" idx="7"/>
          </p:nvPr>
        </p:nvSpPr>
        <p:spPr>
          <a:xfrm>
            <a:off x="906900" y="3755202"/>
            <a:ext cx="2506200" cy="572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
        <p:nvSpPr>
          <p:cNvPr id="341" name="Google Shape;341;p13"/>
          <p:cNvSpPr txBox="1">
            <a:spLocks noGrp="1"/>
          </p:cNvSpPr>
          <p:nvPr>
            <p:ph type="subTitle" idx="8"/>
          </p:nvPr>
        </p:nvSpPr>
        <p:spPr>
          <a:xfrm>
            <a:off x="5676900" y="3755202"/>
            <a:ext cx="2506200" cy="572700"/>
          </a:xfrm>
          <a:prstGeom prst="rect">
            <a:avLst/>
          </a:prstGeom>
          <a:noFill/>
          <a:ln>
            <a:noFill/>
          </a:ln>
        </p:spPr>
        <p:txBody>
          <a:bodyPr spcFirstLastPara="1" wrap="square" lIns="0" tIns="0" rIns="0" bIns="0" anchor="t" anchorCtr="0">
            <a:noAutofit/>
          </a:bodyPr>
          <a:lstStyle>
            <a:lvl1pPr lvl="0" algn="ctr" rtl="0">
              <a:lnSpc>
                <a:spcPct val="100000"/>
              </a:lnSpc>
              <a:spcBef>
                <a:spcPts val="0"/>
              </a:spcBef>
              <a:spcAft>
                <a:spcPts val="0"/>
              </a:spcAft>
              <a:buClr>
                <a:schemeClr val="dk2"/>
              </a:buClr>
              <a:buSzPts val="1600"/>
              <a:buNone/>
              <a:defRPr sz="1600">
                <a:solidFill>
                  <a:schemeClr val="dk2"/>
                </a:solidFill>
              </a:defRPr>
            </a:lvl1pPr>
            <a:lvl2pPr lvl="1" algn="ctr" rtl="0">
              <a:lnSpc>
                <a:spcPct val="100000"/>
              </a:lnSpc>
              <a:spcBef>
                <a:spcPts val="0"/>
              </a:spcBef>
              <a:spcAft>
                <a:spcPts val="0"/>
              </a:spcAft>
              <a:buClr>
                <a:schemeClr val="dk2"/>
              </a:buClr>
              <a:buSzPts val="1600"/>
              <a:buNone/>
              <a:defRPr sz="1600">
                <a:solidFill>
                  <a:schemeClr val="dk2"/>
                </a:solidFill>
              </a:defRPr>
            </a:lvl2pPr>
            <a:lvl3pPr lvl="2" algn="ctr" rtl="0">
              <a:lnSpc>
                <a:spcPct val="100000"/>
              </a:lnSpc>
              <a:spcBef>
                <a:spcPts val="0"/>
              </a:spcBef>
              <a:spcAft>
                <a:spcPts val="0"/>
              </a:spcAft>
              <a:buClr>
                <a:schemeClr val="dk2"/>
              </a:buClr>
              <a:buSzPts val="1600"/>
              <a:buNone/>
              <a:defRPr sz="1600">
                <a:solidFill>
                  <a:schemeClr val="dk2"/>
                </a:solidFill>
              </a:defRPr>
            </a:lvl3pPr>
            <a:lvl4pPr lvl="3" algn="ctr" rtl="0">
              <a:lnSpc>
                <a:spcPct val="100000"/>
              </a:lnSpc>
              <a:spcBef>
                <a:spcPts val="0"/>
              </a:spcBef>
              <a:spcAft>
                <a:spcPts val="0"/>
              </a:spcAft>
              <a:buClr>
                <a:schemeClr val="dk2"/>
              </a:buClr>
              <a:buSzPts val="1600"/>
              <a:buNone/>
              <a:defRPr sz="1600">
                <a:solidFill>
                  <a:schemeClr val="dk2"/>
                </a:solidFill>
              </a:defRPr>
            </a:lvl4pPr>
            <a:lvl5pPr lvl="4" algn="ctr" rtl="0">
              <a:lnSpc>
                <a:spcPct val="100000"/>
              </a:lnSpc>
              <a:spcBef>
                <a:spcPts val="0"/>
              </a:spcBef>
              <a:spcAft>
                <a:spcPts val="0"/>
              </a:spcAft>
              <a:buClr>
                <a:schemeClr val="dk2"/>
              </a:buClr>
              <a:buSzPts val="1600"/>
              <a:buNone/>
              <a:defRPr sz="1600">
                <a:solidFill>
                  <a:schemeClr val="dk2"/>
                </a:solidFill>
              </a:defRPr>
            </a:lvl5pPr>
            <a:lvl6pPr lvl="5" algn="ctr" rtl="0">
              <a:lnSpc>
                <a:spcPct val="100000"/>
              </a:lnSpc>
              <a:spcBef>
                <a:spcPts val="0"/>
              </a:spcBef>
              <a:spcAft>
                <a:spcPts val="0"/>
              </a:spcAft>
              <a:buClr>
                <a:schemeClr val="dk2"/>
              </a:buClr>
              <a:buSzPts val="1600"/>
              <a:buNone/>
              <a:defRPr sz="1600">
                <a:solidFill>
                  <a:schemeClr val="dk2"/>
                </a:solidFill>
              </a:defRPr>
            </a:lvl6pPr>
            <a:lvl7pPr lvl="6" algn="ctr" rtl="0">
              <a:lnSpc>
                <a:spcPct val="100000"/>
              </a:lnSpc>
              <a:spcBef>
                <a:spcPts val="0"/>
              </a:spcBef>
              <a:spcAft>
                <a:spcPts val="0"/>
              </a:spcAft>
              <a:buClr>
                <a:schemeClr val="dk2"/>
              </a:buClr>
              <a:buSzPts val="1600"/>
              <a:buNone/>
              <a:defRPr sz="1600">
                <a:solidFill>
                  <a:schemeClr val="dk2"/>
                </a:solidFill>
              </a:defRPr>
            </a:lvl7pPr>
            <a:lvl8pPr lvl="7" algn="ctr" rtl="0">
              <a:lnSpc>
                <a:spcPct val="100000"/>
              </a:lnSpc>
              <a:spcBef>
                <a:spcPts val="0"/>
              </a:spcBef>
              <a:spcAft>
                <a:spcPts val="0"/>
              </a:spcAft>
              <a:buClr>
                <a:schemeClr val="dk2"/>
              </a:buClr>
              <a:buSzPts val="1600"/>
              <a:buNone/>
              <a:defRPr sz="1600">
                <a:solidFill>
                  <a:schemeClr val="dk2"/>
                </a:solidFill>
              </a:defRPr>
            </a:lvl8pPr>
            <a:lvl9pPr lvl="8" algn="ctr" rtl="0">
              <a:lnSpc>
                <a:spcPct val="100000"/>
              </a:lnSpc>
              <a:spcBef>
                <a:spcPts val="0"/>
              </a:spcBef>
              <a:spcAft>
                <a:spcPts val="0"/>
              </a:spcAft>
              <a:buClr>
                <a:schemeClr val="dk2"/>
              </a:buClr>
              <a:buSzPts val="1600"/>
              <a:buNone/>
              <a:defRPr sz="1600">
                <a:solidFill>
                  <a:schemeClr val="dk2"/>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CUSTOM_35">
    <p:spTree>
      <p:nvGrpSpPr>
        <p:cNvPr id="1" name="Shape 1357"/>
        <p:cNvGrpSpPr/>
        <p:nvPr/>
      </p:nvGrpSpPr>
      <p:grpSpPr>
        <a:xfrm>
          <a:off x="0" y="0"/>
          <a:ext cx="0" cy="0"/>
          <a:chOff x="0" y="0"/>
          <a:chExt cx="0" cy="0"/>
        </a:xfrm>
      </p:grpSpPr>
      <p:grpSp>
        <p:nvGrpSpPr>
          <p:cNvPr id="1358" name="Google Shape;1358;p47"/>
          <p:cNvGrpSpPr/>
          <p:nvPr/>
        </p:nvGrpSpPr>
        <p:grpSpPr>
          <a:xfrm>
            <a:off x="-174525" y="-22399"/>
            <a:ext cx="9487164" cy="5193049"/>
            <a:chOff x="-174525" y="-22399"/>
            <a:chExt cx="9487164" cy="5193049"/>
          </a:xfrm>
        </p:grpSpPr>
        <p:sp>
          <p:nvSpPr>
            <p:cNvPr id="1359" name="Google Shape;1359;p47"/>
            <p:cNvSpPr/>
            <p:nvPr/>
          </p:nvSpPr>
          <p:spPr>
            <a:xfrm>
              <a:off x="-174525" y="-22399"/>
              <a:ext cx="9487164" cy="5188298"/>
            </a:xfrm>
            <a:custGeom>
              <a:avLst/>
              <a:gdLst/>
              <a:ahLst/>
              <a:cxnLst/>
              <a:rect l="l" t="t" r="r" b="b"/>
              <a:pathLst>
                <a:path w="264469" h="144360" extrusionOk="0">
                  <a:moveTo>
                    <a:pt x="125024" y="0"/>
                  </a:moveTo>
                  <a:cubicBezTo>
                    <a:pt x="124865" y="0"/>
                    <a:pt x="124702" y="4"/>
                    <a:pt x="124536" y="11"/>
                  </a:cubicBezTo>
                  <a:lnTo>
                    <a:pt x="4940" y="11"/>
                  </a:lnTo>
                  <a:cubicBezTo>
                    <a:pt x="1569" y="65"/>
                    <a:pt x="0" y="1705"/>
                    <a:pt x="226" y="4914"/>
                  </a:cubicBezTo>
                  <a:lnTo>
                    <a:pt x="226" y="138500"/>
                  </a:lnTo>
                  <a:cubicBezTo>
                    <a:pt x="208" y="142159"/>
                    <a:pt x="1811" y="143993"/>
                    <a:pt x="5034" y="143993"/>
                  </a:cubicBezTo>
                  <a:cubicBezTo>
                    <a:pt x="5185" y="143993"/>
                    <a:pt x="5340" y="143989"/>
                    <a:pt x="5499" y="143981"/>
                  </a:cubicBezTo>
                  <a:cubicBezTo>
                    <a:pt x="23166" y="144233"/>
                    <a:pt x="61538" y="144359"/>
                    <a:pt x="76177" y="144359"/>
                  </a:cubicBezTo>
                  <a:cubicBezTo>
                    <a:pt x="90824" y="144359"/>
                    <a:pt x="107103" y="144233"/>
                    <a:pt x="125041" y="143981"/>
                  </a:cubicBezTo>
                  <a:cubicBezTo>
                    <a:pt x="129025" y="143963"/>
                    <a:pt x="130900" y="142007"/>
                    <a:pt x="130675" y="138122"/>
                  </a:cubicBezTo>
                  <a:lnTo>
                    <a:pt x="130675" y="6393"/>
                  </a:lnTo>
                  <a:cubicBezTo>
                    <a:pt x="130839" y="2139"/>
                    <a:pt x="128956" y="0"/>
                    <a:pt x="125024" y="0"/>
                  </a:cubicBezTo>
                  <a:close/>
                  <a:moveTo>
                    <a:pt x="139427" y="0"/>
                  </a:moveTo>
                  <a:cubicBezTo>
                    <a:pt x="135503" y="0"/>
                    <a:pt x="133611" y="2139"/>
                    <a:pt x="133776" y="6393"/>
                  </a:cubicBezTo>
                  <a:lnTo>
                    <a:pt x="133776" y="138122"/>
                  </a:lnTo>
                  <a:cubicBezTo>
                    <a:pt x="133550" y="142007"/>
                    <a:pt x="135434" y="143963"/>
                    <a:pt x="139409" y="143981"/>
                  </a:cubicBezTo>
                  <a:cubicBezTo>
                    <a:pt x="157347" y="144233"/>
                    <a:pt x="173635" y="144359"/>
                    <a:pt x="188274" y="144359"/>
                  </a:cubicBezTo>
                  <a:cubicBezTo>
                    <a:pt x="202912" y="144359"/>
                    <a:pt x="241294" y="144233"/>
                    <a:pt x="258970" y="143981"/>
                  </a:cubicBezTo>
                  <a:cubicBezTo>
                    <a:pt x="259129" y="143989"/>
                    <a:pt x="259285" y="143993"/>
                    <a:pt x="259437" y="143993"/>
                  </a:cubicBezTo>
                  <a:cubicBezTo>
                    <a:pt x="262675" y="143993"/>
                    <a:pt x="264277" y="142159"/>
                    <a:pt x="264243" y="138500"/>
                  </a:cubicBezTo>
                  <a:lnTo>
                    <a:pt x="264243" y="4914"/>
                  </a:lnTo>
                  <a:cubicBezTo>
                    <a:pt x="264468" y="1705"/>
                    <a:pt x="262900" y="65"/>
                    <a:pt x="259529" y="11"/>
                  </a:cubicBezTo>
                  <a:lnTo>
                    <a:pt x="139914" y="11"/>
                  </a:lnTo>
                  <a:cubicBezTo>
                    <a:pt x="139749" y="4"/>
                    <a:pt x="139586" y="0"/>
                    <a:pt x="1394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360" name="Google Shape;1360;p47"/>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nvGrpSpPr>
            <p:cNvPr id="1361" name="Google Shape;1361;p47"/>
            <p:cNvGrpSpPr/>
            <p:nvPr/>
          </p:nvGrpSpPr>
          <p:grpSpPr>
            <a:xfrm>
              <a:off x="263005" y="845117"/>
              <a:ext cx="3790149" cy="3960313"/>
              <a:chOff x="263005" y="845117"/>
              <a:chExt cx="3790149" cy="3960313"/>
            </a:xfrm>
          </p:grpSpPr>
          <p:sp>
            <p:nvSpPr>
              <p:cNvPr id="1362" name="Google Shape;1362;p47"/>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47"/>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47"/>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47"/>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47"/>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47"/>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47"/>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47"/>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47"/>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47"/>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47"/>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47"/>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47"/>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47"/>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47"/>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7" name="Google Shape;1377;p47"/>
            <p:cNvGrpSpPr/>
            <p:nvPr/>
          </p:nvGrpSpPr>
          <p:grpSpPr>
            <a:xfrm>
              <a:off x="5055305" y="845117"/>
              <a:ext cx="3790149" cy="3960313"/>
              <a:chOff x="263005" y="845117"/>
              <a:chExt cx="3790149" cy="3960313"/>
            </a:xfrm>
          </p:grpSpPr>
          <p:sp>
            <p:nvSpPr>
              <p:cNvPr id="1378" name="Google Shape;1378;p47"/>
              <p:cNvSpPr/>
              <p:nvPr/>
            </p:nvSpPr>
            <p:spPr>
              <a:xfrm>
                <a:off x="263005" y="3941386"/>
                <a:ext cx="3790149" cy="19569"/>
              </a:xfrm>
              <a:custGeom>
                <a:avLst/>
                <a:gdLst/>
                <a:ahLst/>
                <a:cxnLst/>
                <a:rect l="l" t="t" r="r" b="b"/>
                <a:pathLst>
                  <a:path w="109629" h="551" extrusionOk="0">
                    <a:moveTo>
                      <a:pt x="271" y="0"/>
                    </a:moveTo>
                    <a:cubicBezTo>
                      <a:pt x="118" y="9"/>
                      <a:pt x="1" y="127"/>
                      <a:pt x="1" y="280"/>
                    </a:cubicBezTo>
                    <a:cubicBezTo>
                      <a:pt x="1" y="424"/>
                      <a:pt x="118" y="550"/>
                      <a:pt x="271" y="550"/>
                    </a:cubicBezTo>
                    <a:lnTo>
                      <a:pt x="13909" y="496"/>
                    </a:lnTo>
                    <a:lnTo>
                      <a:pt x="27538" y="478"/>
                    </a:lnTo>
                    <a:lnTo>
                      <a:pt x="54814" y="451"/>
                    </a:lnTo>
                    <a:lnTo>
                      <a:pt x="82082" y="478"/>
                    </a:lnTo>
                    <a:lnTo>
                      <a:pt x="95720" y="496"/>
                    </a:lnTo>
                    <a:lnTo>
                      <a:pt x="109349" y="550"/>
                    </a:lnTo>
                    <a:lnTo>
                      <a:pt x="109358" y="550"/>
                    </a:lnTo>
                    <a:cubicBezTo>
                      <a:pt x="109502" y="550"/>
                      <a:pt x="109628" y="424"/>
                      <a:pt x="109619" y="271"/>
                    </a:cubicBezTo>
                    <a:cubicBezTo>
                      <a:pt x="109619" y="127"/>
                      <a:pt x="109502" y="0"/>
                      <a:pt x="109349" y="0"/>
                    </a:cubicBezTo>
                    <a:lnTo>
                      <a:pt x="95720" y="55"/>
                    </a:lnTo>
                    <a:lnTo>
                      <a:pt x="82082" y="73"/>
                    </a:lnTo>
                    <a:lnTo>
                      <a:pt x="54814" y="109"/>
                    </a:lnTo>
                    <a:lnTo>
                      <a:pt x="27538" y="73"/>
                    </a:lnTo>
                    <a:lnTo>
                      <a:pt x="13909" y="55"/>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47"/>
              <p:cNvSpPr/>
              <p:nvPr/>
            </p:nvSpPr>
            <p:spPr>
              <a:xfrm>
                <a:off x="263005" y="4223091"/>
                <a:ext cx="3790149" cy="19249"/>
              </a:xfrm>
              <a:custGeom>
                <a:avLst/>
                <a:gdLst/>
                <a:ahLst/>
                <a:cxnLst/>
                <a:rect l="l" t="t" r="r" b="b"/>
                <a:pathLst>
                  <a:path w="109629" h="542" extrusionOk="0">
                    <a:moveTo>
                      <a:pt x="271" y="1"/>
                    </a:moveTo>
                    <a:cubicBezTo>
                      <a:pt x="118" y="1"/>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47"/>
              <p:cNvSpPr/>
              <p:nvPr/>
            </p:nvSpPr>
            <p:spPr>
              <a:xfrm>
                <a:off x="263005" y="4504476"/>
                <a:ext cx="3790149" cy="19249"/>
              </a:xfrm>
              <a:custGeom>
                <a:avLst/>
                <a:gdLst/>
                <a:ahLst/>
                <a:cxnLst/>
                <a:rect l="l" t="t" r="r" b="b"/>
                <a:pathLst>
                  <a:path w="109629" h="542" extrusionOk="0">
                    <a:moveTo>
                      <a:pt x="271" y="1"/>
                    </a:moveTo>
                    <a:cubicBezTo>
                      <a:pt x="118" y="1"/>
                      <a:pt x="1" y="127"/>
                      <a:pt x="1" y="271"/>
                    </a:cubicBezTo>
                    <a:cubicBezTo>
                      <a:pt x="1" y="425"/>
                      <a:pt x="118"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47"/>
              <p:cNvSpPr/>
              <p:nvPr/>
            </p:nvSpPr>
            <p:spPr>
              <a:xfrm>
                <a:off x="263005" y="3378615"/>
                <a:ext cx="3790149" cy="19214"/>
              </a:xfrm>
              <a:custGeom>
                <a:avLst/>
                <a:gdLst/>
                <a:ahLst/>
                <a:cxnLst/>
                <a:rect l="l" t="t" r="r" b="b"/>
                <a:pathLst>
                  <a:path w="109629" h="541" extrusionOk="0">
                    <a:moveTo>
                      <a:pt x="271" y="0"/>
                    </a:moveTo>
                    <a:cubicBezTo>
                      <a:pt x="118" y="0"/>
                      <a:pt x="1" y="117"/>
                      <a:pt x="1" y="270"/>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0"/>
                    </a:cubicBezTo>
                    <a:cubicBezTo>
                      <a:pt x="109619" y="117"/>
                      <a:pt x="109502" y="0"/>
                      <a:pt x="109349" y="0"/>
                    </a:cubicBezTo>
                    <a:lnTo>
                      <a:pt x="95720" y="45"/>
                    </a:lnTo>
                    <a:lnTo>
                      <a:pt x="82082" y="63"/>
                    </a:lnTo>
                    <a:lnTo>
                      <a:pt x="54814" y="99"/>
                    </a:lnTo>
                    <a:lnTo>
                      <a:pt x="27538" y="63"/>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47"/>
              <p:cNvSpPr/>
              <p:nvPr/>
            </p:nvSpPr>
            <p:spPr>
              <a:xfrm>
                <a:off x="263005" y="3660001"/>
                <a:ext cx="3790149" cy="19249"/>
              </a:xfrm>
              <a:custGeom>
                <a:avLst/>
                <a:gdLst/>
                <a:ahLst/>
                <a:cxnLst/>
                <a:rect l="l" t="t" r="r" b="b"/>
                <a:pathLst>
                  <a:path w="109629" h="542" extrusionOk="0">
                    <a:moveTo>
                      <a:pt x="271" y="0"/>
                    </a:moveTo>
                    <a:cubicBezTo>
                      <a:pt x="118" y="0"/>
                      <a:pt x="1" y="126"/>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47"/>
              <p:cNvSpPr/>
              <p:nvPr/>
            </p:nvSpPr>
            <p:spPr>
              <a:xfrm>
                <a:off x="263005" y="3097194"/>
                <a:ext cx="3790149" cy="19249"/>
              </a:xfrm>
              <a:custGeom>
                <a:avLst/>
                <a:gdLst/>
                <a:ahLst/>
                <a:cxnLst/>
                <a:rect l="l" t="t" r="r" b="b"/>
                <a:pathLst>
                  <a:path w="109629" h="542" extrusionOk="0">
                    <a:moveTo>
                      <a:pt x="109364" y="0"/>
                    </a:moveTo>
                    <a:cubicBezTo>
                      <a:pt x="109359" y="0"/>
                      <a:pt x="109354" y="0"/>
                      <a:pt x="109349" y="1"/>
                    </a:cubicBezTo>
                    <a:lnTo>
                      <a:pt x="95720" y="46"/>
                    </a:lnTo>
                    <a:lnTo>
                      <a:pt x="82082" y="64"/>
                    </a:lnTo>
                    <a:lnTo>
                      <a:pt x="54814" y="100"/>
                    </a:lnTo>
                    <a:lnTo>
                      <a:pt x="27538" y="64"/>
                    </a:lnTo>
                    <a:lnTo>
                      <a:pt x="13909" y="46"/>
                    </a:lnTo>
                    <a:lnTo>
                      <a:pt x="271" y="1"/>
                    </a:lnTo>
                    <a:cubicBezTo>
                      <a:pt x="118" y="1"/>
                      <a:pt x="1" y="118"/>
                      <a:pt x="1" y="271"/>
                    </a:cubicBezTo>
                    <a:cubicBezTo>
                      <a:pt x="1" y="415"/>
                      <a:pt x="118" y="542"/>
                      <a:pt x="271" y="542"/>
                    </a:cubicBezTo>
                    <a:lnTo>
                      <a:pt x="13909" y="488"/>
                    </a:lnTo>
                    <a:lnTo>
                      <a:pt x="27538" y="470"/>
                    </a:lnTo>
                    <a:lnTo>
                      <a:pt x="54814" y="442"/>
                    </a:lnTo>
                    <a:lnTo>
                      <a:pt x="82082" y="470"/>
                    </a:lnTo>
                    <a:lnTo>
                      <a:pt x="95720" y="488"/>
                    </a:lnTo>
                    <a:lnTo>
                      <a:pt x="109349" y="542"/>
                    </a:lnTo>
                    <a:lnTo>
                      <a:pt x="109358" y="542"/>
                    </a:lnTo>
                    <a:cubicBezTo>
                      <a:pt x="109502" y="542"/>
                      <a:pt x="109628" y="415"/>
                      <a:pt x="109619" y="262"/>
                    </a:cubicBezTo>
                    <a:cubicBezTo>
                      <a:pt x="109619" y="123"/>
                      <a:pt x="109510" y="0"/>
                      <a:pt x="109364" y="0"/>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47"/>
              <p:cNvSpPr/>
              <p:nvPr/>
            </p:nvSpPr>
            <p:spPr>
              <a:xfrm>
                <a:off x="263005" y="2252683"/>
                <a:ext cx="3790149" cy="19249"/>
              </a:xfrm>
              <a:custGeom>
                <a:avLst/>
                <a:gdLst/>
                <a:ahLst/>
                <a:cxnLst/>
                <a:rect l="l" t="t" r="r" b="b"/>
                <a:pathLst>
                  <a:path w="109629" h="542" extrusionOk="0">
                    <a:moveTo>
                      <a:pt x="109364" y="1"/>
                    </a:moveTo>
                    <a:cubicBezTo>
                      <a:pt x="109359" y="1"/>
                      <a:pt x="109354" y="1"/>
                      <a:pt x="109349" y="1"/>
                    </a:cubicBezTo>
                    <a:lnTo>
                      <a:pt x="95720" y="46"/>
                    </a:lnTo>
                    <a:lnTo>
                      <a:pt x="82082" y="64"/>
                    </a:lnTo>
                    <a:lnTo>
                      <a:pt x="54814" y="100"/>
                    </a:lnTo>
                    <a:lnTo>
                      <a:pt x="27538" y="64"/>
                    </a:lnTo>
                    <a:lnTo>
                      <a:pt x="13909" y="46"/>
                    </a:lnTo>
                    <a:lnTo>
                      <a:pt x="271" y="1"/>
                    </a:lnTo>
                    <a:cubicBezTo>
                      <a:pt x="118" y="1"/>
                      <a:pt x="1" y="118"/>
                      <a:pt x="1" y="272"/>
                    </a:cubicBezTo>
                    <a:cubicBezTo>
                      <a:pt x="1" y="416"/>
                      <a:pt x="118" y="542"/>
                      <a:pt x="271" y="542"/>
                    </a:cubicBezTo>
                    <a:lnTo>
                      <a:pt x="13909" y="488"/>
                    </a:lnTo>
                    <a:lnTo>
                      <a:pt x="27538" y="470"/>
                    </a:lnTo>
                    <a:lnTo>
                      <a:pt x="54814" y="443"/>
                    </a:lnTo>
                    <a:lnTo>
                      <a:pt x="82082" y="470"/>
                    </a:lnTo>
                    <a:lnTo>
                      <a:pt x="95720" y="488"/>
                    </a:lnTo>
                    <a:lnTo>
                      <a:pt x="109349" y="542"/>
                    </a:lnTo>
                    <a:lnTo>
                      <a:pt x="109358" y="542"/>
                    </a:lnTo>
                    <a:cubicBezTo>
                      <a:pt x="109502" y="542"/>
                      <a:pt x="109628" y="416"/>
                      <a:pt x="109619" y="272"/>
                    </a:cubicBezTo>
                    <a:cubicBezTo>
                      <a:pt x="109619" y="124"/>
                      <a:pt x="109510" y="1"/>
                      <a:pt x="109364" y="1"/>
                    </a:cubicBez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47"/>
              <p:cNvSpPr/>
              <p:nvPr/>
            </p:nvSpPr>
            <p:spPr>
              <a:xfrm>
                <a:off x="263005" y="2534104"/>
                <a:ext cx="3790149" cy="19249"/>
              </a:xfrm>
              <a:custGeom>
                <a:avLst/>
                <a:gdLst/>
                <a:ahLst/>
                <a:cxnLst/>
                <a:rect l="l" t="t" r="r" b="b"/>
                <a:pathLst>
                  <a:path w="109629" h="542" extrusionOk="0">
                    <a:moveTo>
                      <a:pt x="271" y="0"/>
                    </a:moveTo>
                    <a:cubicBezTo>
                      <a:pt x="118" y="0"/>
                      <a:pt x="1" y="118"/>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15"/>
                      <a:pt x="109619" y="271"/>
                    </a:cubicBezTo>
                    <a:cubicBezTo>
                      <a:pt x="109619" y="118"/>
                      <a:pt x="109502" y="0"/>
                      <a:pt x="109349" y="0"/>
                    </a:cubicBezTo>
                    <a:lnTo>
                      <a:pt x="95720" y="45"/>
                    </a:lnTo>
                    <a:lnTo>
                      <a:pt x="82082" y="63"/>
                    </a:lnTo>
                    <a:lnTo>
                      <a:pt x="54814" y="100"/>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47"/>
              <p:cNvSpPr/>
              <p:nvPr/>
            </p:nvSpPr>
            <p:spPr>
              <a:xfrm>
                <a:off x="263005" y="1970978"/>
                <a:ext cx="3790149" cy="19285"/>
              </a:xfrm>
              <a:custGeom>
                <a:avLst/>
                <a:gdLst/>
                <a:ahLst/>
                <a:cxnLst/>
                <a:rect l="l" t="t" r="r" b="b"/>
                <a:pathLst>
                  <a:path w="109629" h="543" extrusionOk="0">
                    <a:moveTo>
                      <a:pt x="271" y="1"/>
                    </a:moveTo>
                    <a:cubicBezTo>
                      <a:pt x="118" y="1"/>
                      <a:pt x="1" y="127"/>
                      <a:pt x="1" y="271"/>
                    </a:cubicBezTo>
                    <a:cubicBezTo>
                      <a:pt x="1" y="419"/>
                      <a:pt x="110" y="542"/>
                      <a:pt x="256" y="542"/>
                    </a:cubicBezTo>
                    <a:cubicBezTo>
                      <a:pt x="261" y="542"/>
                      <a:pt x="266" y="542"/>
                      <a:pt x="271" y="542"/>
                    </a:cubicBezTo>
                    <a:lnTo>
                      <a:pt x="13909" y="497"/>
                    </a:lnTo>
                    <a:lnTo>
                      <a:pt x="27538" y="479"/>
                    </a:lnTo>
                    <a:lnTo>
                      <a:pt x="54814" y="443"/>
                    </a:lnTo>
                    <a:lnTo>
                      <a:pt x="82082" y="479"/>
                    </a:lnTo>
                    <a:lnTo>
                      <a:pt x="95720" y="497"/>
                    </a:lnTo>
                    <a:lnTo>
                      <a:pt x="109349" y="542"/>
                    </a:lnTo>
                    <a:lnTo>
                      <a:pt x="109358" y="542"/>
                    </a:lnTo>
                    <a:cubicBezTo>
                      <a:pt x="109502" y="542"/>
                      <a:pt x="109628" y="425"/>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47"/>
              <p:cNvSpPr/>
              <p:nvPr/>
            </p:nvSpPr>
            <p:spPr>
              <a:xfrm>
                <a:off x="263005" y="1408208"/>
                <a:ext cx="3790149" cy="19249"/>
              </a:xfrm>
              <a:custGeom>
                <a:avLst/>
                <a:gdLst/>
                <a:ahLst/>
                <a:cxnLst/>
                <a:rect l="l" t="t" r="r" b="b"/>
                <a:pathLst>
                  <a:path w="109629" h="542" extrusionOk="0">
                    <a:moveTo>
                      <a:pt x="271" y="1"/>
                    </a:moveTo>
                    <a:cubicBezTo>
                      <a:pt x="118" y="1"/>
                      <a:pt x="1" y="118"/>
                      <a:pt x="1" y="271"/>
                    </a:cubicBezTo>
                    <a:cubicBezTo>
                      <a:pt x="1" y="415"/>
                      <a:pt x="118" y="541"/>
                      <a:pt x="271" y="541"/>
                    </a:cubicBezTo>
                    <a:lnTo>
                      <a:pt x="13909" y="487"/>
                    </a:lnTo>
                    <a:lnTo>
                      <a:pt x="27538" y="469"/>
                    </a:lnTo>
                    <a:lnTo>
                      <a:pt x="54814" y="442"/>
                    </a:lnTo>
                    <a:lnTo>
                      <a:pt x="82082" y="469"/>
                    </a:lnTo>
                    <a:lnTo>
                      <a:pt x="95720" y="487"/>
                    </a:lnTo>
                    <a:lnTo>
                      <a:pt x="109349" y="541"/>
                    </a:lnTo>
                    <a:lnTo>
                      <a:pt x="109358" y="541"/>
                    </a:lnTo>
                    <a:cubicBezTo>
                      <a:pt x="109502" y="541"/>
                      <a:pt x="109628" y="415"/>
                      <a:pt x="109619" y="271"/>
                    </a:cubicBezTo>
                    <a:cubicBezTo>
                      <a:pt x="109619" y="118"/>
                      <a:pt x="109502" y="1"/>
                      <a:pt x="109349" y="1"/>
                    </a:cubicBezTo>
                    <a:lnTo>
                      <a:pt x="95720" y="46"/>
                    </a:lnTo>
                    <a:lnTo>
                      <a:pt x="82082" y="64"/>
                    </a:lnTo>
                    <a:lnTo>
                      <a:pt x="54814" y="100"/>
                    </a:lnTo>
                    <a:lnTo>
                      <a:pt x="27538" y="64"/>
                    </a:lnTo>
                    <a:lnTo>
                      <a:pt x="13909" y="46"/>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47"/>
              <p:cNvSpPr/>
              <p:nvPr/>
            </p:nvSpPr>
            <p:spPr>
              <a:xfrm>
                <a:off x="263005" y="845117"/>
                <a:ext cx="3790149" cy="19214"/>
              </a:xfrm>
              <a:custGeom>
                <a:avLst/>
                <a:gdLst/>
                <a:ahLst/>
                <a:cxnLst/>
                <a:rect l="l" t="t" r="r" b="b"/>
                <a:pathLst>
                  <a:path w="109629" h="541" extrusionOk="0">
                    <a:moveTo>
                      <a:pt x="271" y="0"/>
                    </a:moveTo>
                    <a:cubicBezTo>
                      <a:pt x="118" y="0"/>
                      <a:pt x="1" y="126"/>
                      <a:pt x="1" y="271"/>
                    </a:cubicBezTo>
                    <a:cubicBezTo>
                      <a:pt x="1" y="424"/>
                      <a:pt x="118" y="541"/>
                      <a:pt x="271" y="541"/>
                    </a:cubicBezTo>
                    <a:lnTo>
                      <a:pt x="13909" y="487"/>
                    </a:lnTo>
                    <a:lnTo>
                      <a:pt x="27538" y="469"/>
                    </a:lnTo>
                    <a:lnTo>
                      <a:pt x="54814" y="442"/>
                    </a:lnTo>
                    <a:lnTo>
                      <a:pt x="82082" y="478"/>
                    </a:lnTo>
                    <a:lnTo>
                      <a:pt x="95720" y="496"/>
                    </a:lnTo>
                    <a:lnTo>
                      <a:pt x="109349" y="541"/>
                    </a:lnTo>
                    <a:lnTo>
                      <a:pt x="109358" y="541"/>
                    </a:lnTo>
                    <a:cubicBezTo>
                      <a:pt x="109502" y="541"/>
                      <a:pt x="109628" y="424"/>
                      <a:pt x="109619" y="271"/>
                    </a:cubicBezTo>
                    <a:cubicBezTo>
                      <a:pt x="109619" y="117"/>
                      <a:pt x="109502" y="0"/>
                      <a:pt x="109349" y="0"/>
                    </a:cubicBezTo>
                    <a:lnTo>
                      <a:pt x="95720" y="45"/>
                    </a:lnTo>
                    <a:lnTo>
                      <a:pt x="82082" y="63"/>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47"/>
              <p:cNvSpPr/>
              <p:nvPr/>
            </p:nvSpPr>
            <p:spPr>
              <a:xfrm>
                <a:off x="263005" y="1126503"/>
                <a:ext cx="3790149" cy="19249"/>
              </a:xfrm>
              <a:custGeom>
                <a:avLst/>
                <a:gdLst/>
                <a:ahLst/>
                <a:cxnLst/>
                <a:rect l="l" t="t" r="r" b="b"/>
                <a:pathLst>
                  <a:path w="109629" h="542" extrusionOk="0">
                    <a:moveTo>
                      <a:pt x="271" y="0"/>
                    </a:moveTo>
                    <a:cubicBezTo>
                      <a:pt x="118" y="0"/>
                      <a:pt x="1" y="126"/>
                      <a:pt x="1" y="271"/>
                    </a:cubicBezTo>
                    <a:cubicBezTo>
                      <a:pt x="1" y="419"/>
                      <a:pt x="110" y="542"/>
                      <a:pt x="256" y="542"/>
                    </a:cubicBezTo>
                    <a:cubicBezTo>
                      <a:pt x="261" y="542"/>
                      <a:pt x="266"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6"/>
                      <a:pt x="109502" y="0"/>
                      <a:pt x="109349" y="0"/>
                    </a:cubicBezTo>
                    <a:lnTo>
                      <a:pt x="95720" y="54"/>
                    </a:lnTo>
                    <a:lnTo>
                      <a:pt x="82082" y="72"/>
                    </a:lnTo>
                    <a:lnTo>
                      <a:pt x="54814" y="99"/>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47"/>
              <p:cNvSpPr/>
              <p:nvPr/>
            </p:nvSpPr>
            <p:spPr>
              <a:xfrm>
                <a:off x="263005" y="1689593"/>
                <a:ext cx="3790149" cy="19249"/>
              </a:xfrm>
              <a:custGeom>
                <a:avLst/>
                <a:gdLst/>
                <a:ahLst/>
                <a:cxnLst/>
                <a:rect l="l" t="t" r="r" b="b"/>
                <a:pathLst>
                  <a:path w="109629" h="542" extrusionOk="0">
                    <a:moveTo>
                      <a:pt x="271" y="1"/>
                    </a:moveTo>
                    <a:cubicBezTo>
                      <a:pt x="118" y="1"/>
                      <a:pt x="1" y="127"/>
                      <a:pt x="1" y="271"/>
                    </a:cubicBezTo>
                    <a:cubicBezTo>
                      <a:pt x="1" y="424"/>
                      <a:pt x="118" y="542"/>
                      <a:pt x="271" y="542"/>
                    </a:cubicBezTo>
                    <a:lnTo>
                      <a:pt x="13909" y="487"/>
                    </a:lnTo>
                    <a:lnTo>
                      <a:pt x="27538" y="469"/>
                    </a:lnTo>
                    <a:lnTo>
                      <a:pt x="54814" y="442"/>
                    </a:lnTo>
                    <a:lnTo>
                      <a:pt x="82082" y="478"/>
                    </a:lnTo>
                    <a:lnTo>
                      <a:pt x="95720" y="496"/>
                    </a:lnTo>
                    <a:lnTo>
                      <a:pt x="109349" y="542"/>
                    </a:lnTo>
                    <a:lnTo>
                      <a:pt x="109358" y="542"/>
                    </a:lnTo>
                    <a:cubicBezTo>
                      <a:pt x="109502" y="542"/>
                      <a:pt x="109628" y="424"/>
                      <a:pt x="109619" y="271"/>
                    </a:cubicBezTo>
                    <a:cubicBezTo>
                      <a:pt x="109619" y="118"/>
                      <a:pt x="109502" y="1"/>
                      <a:pt x="109349" y="1"/>
                    </a:cubicBezTo>
                    <a:lnTo>
                      <a:pt x="95720" y="46"/>
                    </a:lnTo>
                    <a:lnTo>
                      <a:pt x="82082" y="64"/>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47"/>
              <p:cNvSpPr/>
              <p:nvPr/>
            </p:nvSpPr>
            <p:spPr>
              <a:xfrm>
                <a:off x="263005" y="2815489"/>
                <a:ext cx="3790149" cy="19249"/>
              </a:xfrm>
              <a:custGeom>
                <a:avLst/>
                <a:gdLst/>
                <a:ahLst/>
                <a:cxnLst/>
                <a:rect l="l" t="t" r="r" b="b"/>
                <a:pathLst>
                  <a:path w="109629" h="542" extrusionOk="0">
                    <a:moveTo>
                      <a:pt x="271" y="1"/>
                    </a:moveTo>
                    <a:cubicBezTo>
                      <a:pt x="118" y="1"/>
                      <a:pt x="1" y="127"/>
                      <a:pt x="1" y="271"/>
                    </a:cubicBezTo>
                    <a:cubicBezTo>
                      <a:pt x="1" y="424"/>
                      <a:pt x="118" y="541"/>
                      <a:pt x="271" y="541"/>
                    </a:cubicBezTo>
                    <a:lnTo>
                      <a:pt x="13909" y="496"/>
                    </a:lnTo>
                    <a:lnTo>
                      <a:pt x="27538" y="478"/>
                    </a:lnTo>
                    <a:lnTo>
                      <a:pt x="54814" y="442"/>
                    </a:lnTo>
                    <a:lnTo>
                      <a:pt x="82082" y="478"/>
                    </a:lnTo>
                    <a:lnTo>
                      <a:pt x="95720" y="496"/>
                    </a:lnTo>
                    <a:lnTo>
                      <a:pt x="109349" y="541"/>
                    </a:lnTo>
                    <a:lnTo>
                      <a:pt x="109358" y="541"/>
                    </a:lnTo>
                    <a:cubicBezTo>
                      <a:pt x="109502" y="541"/>
                      <a:pt x="109628" y="424"/>
                      <a:pt x="109619" y="271"/>
                    </a:cubicBezTo>
                    <a:cubicBezTo>
                      <a:pt x="109619" y="127"/>
                      <a:pt x="109502" y="1"/>
                      <a:pt x="109349" y="1"/>
                    </a:cubicBezTo>
                    <a:lnTo>
                      <a:pt x="95720" y="55"/>
                    </a:lnTo>
                    <a:lnTo>
                      <a:pt x="82082" y="73"/>
                    </a:lnTo>
                    <a:lnTo>
                      <a:pt x="54814" y="100"/>
                    </a:lnTo>
                    <a:lnTo>
                      <a:pt x="27538" y="73"/>
                    </a:lnTo>
                    <a:lnTo>
                      <a:pt x="13909" y="55"/>
                    </a:lnTo>
                    <a:lnTo>
                      <a:pt x="271" y="1"/>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47"/>
              <p:cNvSpPr/>
              <p:nvPr/>
            </p:nvSpPr>
            <p:spPr>
              <a:xfrm>
                <a:off x="263005" y="4785897"/>
                <a:ext cx="3790149" cy="19533"/>
              </a:xfrm>
              <a:custGeom>
                <a:avLst/>
                <a:gdLst/>
                <a:ahLst/>
                <a:cxnLst/>
                <a:rect l="l" t="t" r="r" b="b"/>
                <a:pathLst>
                  <a:path w="109629" h="550" extrusionOk="0">
                    <a:moveTo>
                      <a:pt x="271" y="0"/>
                    </a:moveTo>
                    <a:cubicBezTo>
                      <a:pt x="118" y="0"/>
                      <a:pt x="1" y="126"/>
                      <a:pt x="1" y="280"/>
                    </a:cubicBezTo>
                    <a:cubicBezTo>
                      <a:pt x="1" y="424"/>
                      <a:pt x="118" y="550"/>
                      <a:pt x="271" y="550"/>
                    </a:cubicBezTo>
                    <a:lnTo>
                      <a:pt x="13909" y="496"/>
                    </a:lnTo>
                    <a:lnTo>
                      <a:pt x="27538" y="478"/>
                    </a:lnTo>
                    <a:lnTo>
                      <a:pt x="54814" y="442"/>
                    </a:lnTo>
                    <a:lnTo>
                      <a:pt x="82082" y="478"/>
                    </a:lnTo>
                    <a:lnTo>
                      <a:pt x="95720" y="496"/>
                    </a:lnTo>
                    <a:lnTo>
                      <a:pt x="109349" y="550"/>
                    </a:lnTo>
                    <a:lnTo>
                      <a:pt x="109358" y="550"/>
                    </a:lnTo>
                    <a:cubicBezTo>
                      <a:pt x="109502" y="550"/>
                      <a:pt x="109628" y="424"/>
                      <a:pt x="109619" y="270"/>
                    </a:cubicBezTo>
                    <a:cubicBezTo>
                      <a:pt x="109619" y="126"/>
                      <a:pt x="109502" y="0"/>
                      <a:pt x="109349" y="0"/>
                    </a:cubicBezTo>
                    <a:lnTo>
                      <a:pt x="95720" y="54"/>
                    </a:lnTo>
                    <a:lnTo>
                      <a:pt x="82082" y="72"/>
                    </a:lnTo>
                    <a:lnTo>
                      <a:pt x="54814" y="108"/>
                    </a:lnTo>
                    <a:lnTo>
                      <a:pt x="27538" y="72"/>
                    </a:lnTo>
                    <a:lnTo>
                      <a:pt x="13909" y="54"/>
                    </a:lnTo>
                    <a:lnTo>
                      <a:pt x="271"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393" name="Google Shape;1393;p47"/>
            <p:cNvCxnSpPr/>
            <p:nvPr/>
          </p:nvCxnSpPr>
          <p:spPr>
            <a:xfrm>
              <a:off x="4625700" y="540000"/>
              <a:ext cx="4679100" cy="0"/>
            </a:xfrm>
            <a:prstGeom prst="straightConnector1">
              <a:avLst/>
            </a:prstGeom>
            <a:noFill/>
            <a:ln w="9525" cap="flat" cmpd="sng">
              <a:solidFill>
                <a:srgbClr val="6D9EEB"/>
              </a:solidFill>
              <a:prstDash val="solid"/>
              <a:round/>
              <a:headEnd type="none" w="med" len="med"/>
              <a:tailEnd type="none" w="med" len="med"/>
            </a:ln>
          </p:spPr>
        </p:cxnSp>
        <p:cxnSp>
          <p:nvCxnSpPr>
            <p:cNvPr id="1394" name="Google Shape;1394;p47"/>
            <p:cNvCxnSpPr/>
            <p:nvPr/>
          </p:nvCxnSpPr>
          <p:spPr>
            <a:xfrm>
              <a:off x="40493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395" name="Google Shape;1395;p47"/>
            <p:cNvCxnSpPr/>
            <p:nvPr/>
          </p:nvCxnSpPr>
          <p:spPr>
            <a:xfrm>
              <a:off x="4112975"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396" name="Google Shape;1396;p47"/>
            <p:cNvCxnSpPr/>
            <p:nvPr/>
          </p:nvCxnSpPr>
          <p:spPr>
            <a:xfrm>
              <a:off x="49917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397" name="Google Shape;1397;p47"/>
            <p:cNvCxnSpPr/>
            <p:nvPr/>
          </p:nvCxnSpPr>
          <p:spPr>
            <a:xfrm>
              <a:off x="5055300" y="545250"/>
              <a:ext cx="0" cy="4625400"/>
            </a:xfrm>
            <a:prstGeom prst="straightConnector1">
              <a:avLst/>
            </a:prstGeom>
            <a:noFill/>
            <a:ln w="9525" cap="flat" cmpd="sng">
              <a:solidFill>
                <a:srgbClr val="6D9EEB"/>
              </a:solidFill>
              <a:prstDash val="solid"/>
              <a:round/>
              <a:headEnd type="none" w="med" len="med"/>
              <a:tailEnd type="none" w="med" len="med"/>
            </a:ln>
          </p:spPr>
        </p:cxnSp>
        <p:cxnSp>
          <p:nvCxnSpPr>
            <p:cNvPr id="1398" name="Google Shape;1398;p47"/>
            <p:cNvCxnSpPr/>
            <p:nvPr/>
          </p:nvCxnSpPr>
          <p:spPr>
            <a:xfrm>
              <a:off x="-166800" y="540000"/>
              <a:ext cx="4681500" cy="0"/>
            </a:xfrm>
            <a:prstGeom prst="straightConnector1">
              <a:avLst/>
            </a:prstGeom>
            <a:noFill/>
            <a:ln w="9525" cap="flat" cmpd="sng">
              <a:solidFill>
                <a:srgbClr val="6D9EEB"/>
              </a:solidFill>
              <a:prstDash val="solid"/>
              <a:round/>
              <a:headEnd type="none" w="med" len="med"/>
              <a:tailEnd type="none" w="med" len="med"/>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36">
    <p:spTree>
      <p:nvGrpSpPr>
        <p:cNvPr id="1" name="Shape 1399"/>
        <p:cNvGrpSpPr/>
        <p:nvPr/>
      </p:nvGrpSpPr>
      <p:grpSpPr>
        <a:xfrm>
          <a:off x="0" y="0"/>
          <a:ext cx="0" cy="0"/>
          <a:chOff x="0" y="0"/>
          <a:chExt cx="0" cy="0"/>
        </a:xfrm>
      </p:grpSpPr>
      <p:grpSp>
        <p:nvGrpSpPr>
          <p:cNvPr id="1400" name="Google Shape;1400;p48"/>
          <p:cNvGrpSpPr/>
          <p:nvPr/>
        </p:nvGrpSpPr>
        <p:grpSpPr>
          <a:xfrm>
            <a:off x="-1700" y="329"/>
            <a:ext cx="9147400" cy="5142843"/>
            <a:chOff x="238125" y="854700"/>
            <a:chExt cx="7142500" cy="4015650"/>
          </a:xfrm>
        </p:grpSpPr>
        <p:sp>
          <p:nvSpPr>
            <p:cNvPr id="1401" name="Google Shape;1401;p48"/>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48"/>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48"/>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48"/>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48"/>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48"/>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48"/>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48"/>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48"/>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48"/>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48"/>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48"/>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48"/>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48"/>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48"/>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48"/>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48"/>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48"/>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48"/>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rgbClr val="6D9EEB"/>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420" name="Google Shape;1420;p48"/>
          <p:cNvCxnSpPr/>
          <p:nvPr/>
        </p:nvCxnSpPr>
        <p:spPr>
          <a:xfrm>
            <a:off x="-62550" y="540000"/>
            <a:ext cx="9269100" cy="0"/>
          </a:xfrm>
          <a:prstGeom prst="straightConnector1">
            <a:avLst/>
          </a:prstGeom>
          <a:noFill/>
          <a:ln w="9525" cap="flat" cmpd="sng">
            <a:solidFill>
              <a:srgbClr val="6D9EEB"/>
            </a:solidFill>
            <a:prstDash val="solid"/>
            <a:round/>
            <a:headEnd type="none" w="med" len="med"/>
            <a:tailEnd type="none" w="med" len="med"/>
          </a:ln>
        </p:spPr>
      </p:cxnSp>
      <p:sp>
        <p:nvSpPr>
          <p:cNvPr id="1421" name="Google Shape;1421;p48"/>
          <p:cNvSpPr/>
          <p:nvPr/>
        </p:nvSpPr>
        <p:spPr>
          <a:xfrm>
            <a:off x="-14550" y="5010825"/>
            <a:ext cx="9160200" cy="156300"/>
          </a:xfrm>
          <a:prstGeom prst="rect">
            <a:avLst/>
          </a:prstGeom>
          <a:solidFill>
            <a:srgbClr val="6D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22" name="Google Shape;1422;p48"/>
          <p:cNvGrpSpPr/>
          <p:nvPr/>
        </p:nvGrpSpPr>
        <p:grpSpPr>
          <a:xfrm rot="697126">
            <a:off x="8218474" y="-369190"/>
            <a:ext cx="1305393" cy="1346461"/>
            <a:chOff x="1492000" y="427450"/>
            <a:chExt cx="1188000" cy="1225375"/>
          </a:xfrm>
        </p:grpSpPr>
        <p:sp>
          <p:nvSpPr>
            <p:cNvPr id="1423" name="Google Shape;1423;p48"/>
            <p:cNvSpPr/>
            <p:nvPr/>
          </p:nvSpPr>
          <p:spPr>
            <a:xfrm>
              <a:off x="1492000" y="427450"/>
              <a:ext cx="1188000" cy="1225375"/>
            </a:xfrm>
            <a:custGeom>
              <a:avLst/>
              <a:gdLst/>
              <a:ahLst/>
              <a:cxnLst/>
              <a:rect l="l" t="t" r="r" b="b"/>
              <a:pathLst>
                <a:path w="47520" h="49015" extrusionOk="0">
                  <a:moveTo>
                    <a:pt x="44863" y="698"/>
                  </a:moveTo>
                  <a:lnTo>
                    <a:pt x="44863" y="698"/>
                  </a:lnTo>
                  <a:cubicBezTo>
                    <a:pt x="45260" y="745"/>
                    <a:pt x="45657" y="763"/>
                    <a:pt x="46048" y="763"/>
                  </a:cubicBezTo>
                  <a:cubicBezTo>
                    <a:pt x="46274" y="763"/>
                    <a:pt x="46497" y="757"/>
                    <a:pt x="46717" y="748"/>
                  </a:cubicBezTo>
                  <a:lnTo>
                    <a:pt x="46717" y="748"/>
                  </a:lnTo>
                  <a:cubicBezTo>
                    <a:pt x="46667" y="8567"/>
                    <a:pt x="46617" y="16387"/>
                    <a:pt x="46642" y="24207"/>
                  </a:cubicBezTo>
                  <a:cubicBezTo>
                    <a:pt x="46667" y="32076"/>
                    <a:pt x="46366" y="40046"/>
                    <a:pt x="46868" y="47891"/>
                  </a:cubicBezTo>
                  <a:cubicBezTo>
                    <a:pt x="46818" y="47891"/>
                    <a:pt x="46792" y="47866"/>
                    <a:pt x="46767" y="47866"/>
                  </a:cubicBezTo>
                  <a:cubicBezTo>
                    <a:pt x="39987" y="48053"/>
                    <a:pt x="33211" y="48100"/>
                    <a:pt x="26436" y="48100"/>
                  </a:cubicBezTo>
                  <a:cubicBezTo>
                    <a:pt x="19684" y="48100"/>
                    <a:pt x="12934" y="48054"/>
                    <a:pt x="6180" y="48054"/>
                  </a:cubicBezTo>
                  <a:cubicBezTo>
                    <a:pt x="4304" y="48054"/>
                    <a:pt x="2428" y="48057"/>
                    <a:pt x="552" y="48066"/>
                  </a:cubicBezTo>
                  <a:cubicBezTo>
                    <a:pt x="802" y="38116"/>
                    <a:pt x="1203" y="28066"/>
                    <a:pt x="1203" y="18066"/>
                  </a:cubicBezTo>
                  <a:cubicBezTo>
                    <a:pt x="1203" y="12452"/>
                    <a:pt x="1078" y="6863"/>
                    <a:pt x="727" y="1299"/>
                  </a:cubicBezTo>
                  <a:lnTo>
                    <a:pt x="752" y="1299"/>
                  </a:lnTo>
                  <a:cubicBezTo>
                    <a:pt x="1098" y="1362"/>
                    <a:pt x="1492" y="1415"/>
                    <a:pt x="1880" y="1415"/>
                  </a:cubicBezTo>
                  <a:cubicBezTo>
                    <a:pt x="2112" y="1415"/>
                    <a:pt x="2341" y="1396"/>
                    <a:pt x="2557" y="1349"/>
                  </a:cubicBezTo>
                  <a:lnTo>
                    <a:pt x="2557" y="1349"/>
                  </a:lnTo>
                  <a:cubicBezTo>
                    <a:pt x="2406" y="1650"/>
                    <a:pt x="2406" y="2051"/>
                    <a:pt x="2582" y="2377"/>
                  </a:cubicBezTo>
                  <a:cubicBezTo>
                    <a:pt x="2901" y="2970"/>
                    <a:pt x="3636" y="3314"/>
                    <a:pt x="4314" y="3314"/>
                  </a:cubicBezTo>
                  <a:cubicBezTo>
                    <a:pt x="4381" y="3314"/>
                    <a:pt x="4447" y="3311"/>
                    <a:pt x="4512" y="3304"/>
                  </a:cubicBezTo>
                  <a:cubicBezTo>
                    <a:pt x="5740" y="3229"/>
                    <a:pt x="6316" y="1700"/>
                    <a:pt x="5539" y="873"/>
                  </a:cubicBezTo>
                  <a:lnTo>
                    <a:pt x="5539" y="873"/>
                  </a:lnTo>
                  <a:cubicBezTo>
                    <a:pt x="5943" y="910"/>
                    <a:pt x="6360" y="933"/>
                    <a:pt x="6771" y="933"/>
                  </a:cubicBezTo>
                  <a:cubicBezTo>
                    <a:pt x="6921" y="933"/>
                    <a:pt x="7071" y="930"/>
                    <a:pt x="7218" y="923"/>
                  </a:cubicBezTo>
                  <a:lnTo>
                    <a:pt x="7218" y="923"/>
                  </a:lnTo>
                  <a:cubicBezTo>
                    <a:pt x="6918" y="1199"/>
                    <a:pt x="6742" y="1700"/>
                    <a:pt x="6792" y="2101"/>
                  </a:cubicBezTo>
                  <a:cubicBezTo>
                    <a:pt x="6842" y="2778"/>
                    <a:pt x="7344" y="3254"/>
                    <a:pt x="7995" y="3354"/>
                  </a:cubicBezTo>
                  <a:cubicBezTo>
                    <a:pt x="8078" y="3367"/>
                    <a:pt x="8161" y="3373"/>
                    <a:pt x="8244" y="3373"/>
                  </a:cubicBezTo>
                  <a:cubicBezTo>
                    <a:pt x="8813" y="3373"/>
                    <a:pt x="9362" y="3077"/>
                    <a:pt x="9624" y="2552"/>
                  </a:cubicBezTo>
                  <a:cubicBezTo>
                    <a:pt x="9850" y="2076"/>
                    <a:pt x="9850" y="1475"/>
                    <a:pt x="9599" y="998"/>
                  </a:cubicBezTo>
                  <a:cubicBezTo>
                    <a:pt x="10025" y="998"/>
                    <a:pt x="10451" y="973"/>
                    <a:pt x="10903" y="898"/>
                  </a:cubicBezTo>
                  <a:lnTo>
                    <a:pt x="10903" y="898"/>
                  </a:lnTo>
                  <a:cubicBezTo>
                    <a:pt x="10652" y="1149"/>
                    <a:pt x="10527" y="1500"/>
                    <a:pt x="10552" y="1876"/>
                  </a:cubicBezTo>
                  <a:cubicBezTo>
                    <a:pt x="10627" y="2527"/>
                    <a:pt x="11178" y="3029"/>
                    <a:pt x="11830" y="3104"/>
                  </a:cubicBezTo>
                  <a:cubicBezTo>
                    <a:pt x="11905" y="3116"/>
                    <a:pt x="11981" y="3122"/>
                    <a:pt x="12056" y="3122"/>
                  </a:cubicBezTo>
                  <a:cubicBezTo>
                    <a:pt x="12607" y="3122"/>
                    <a:pt x="13138" y="2806"/>
                    <a:pt x="13359" y="2277"/>
                  </a:cubicBezTo>
                  <a:cubicBezTo>
                    <a:pt x="13559" y="1826"/>
                    <a:pt x="13509" y="1299"/>
                    <a:pt x="13258" y="898"/>
                  </a:cubicBezTo>
                  <a:cubicBezTo>
                    <a:pt x="13576" y="898"/>
                    <a:pt x="13904" y="909"/>
                    <a:pt x="14237" y="909"/>
                  </a:cubicBezTo>
                  <a:cubicBezTo>
                    <a:pt x="14403" y="909"/>
                    <a:pt x="14570" y="907"/>
                    <a:pt x="14737" y="898"/>
                  </a:cubicBezTo>
                  <a:lnTo>
                    <a:pt x="14737" y="898"/>
                  </a:lnTo>
                  <a:cubicBezTo>
                    <a:pt x="14273" y="1850"/>
                    <a:pt x="14626" y="3103"/>
                    <a:pt x="15816" y="3103"/>
                  </a:cubicBezTo>
                  <a:cubicBezTo>
                    <a:pt x="15911" y="3103"/>
                    <a:pt x="16010" y="3095"/>
                    <a:pt x="16116" y="3079"/>
                  </a:cubicBezTo>
                  <a:cubicBezTo>
                    <a:pt x="17268" y="2928"/>
                    <a:pt x="17644" y="1625"/>
                    <a:pt x="17093" y="798"/>
                  </a:cubicBezTo>
                  <a:lnTo>
                    <a:pt x="17093" y="798"/>
                  </a:lnTo>
                  <a:cubicBezTo>
                    <a:pt x="17569" y="823"/>
                    <a:pt x="18070" y="823"/>
                    <a:pt x="18572" y="823"/>
                  </a:cubicBezTo>
                  <a:cubicBezTo>
                    <a:pt x="18183" y="1796"/>
                    <a:pt x="18761" y="2957"/>
                    <a:pt x="19917" y="2957"/>
                  </a:cubicBezTo>
                  <a:cubicBezTo>
                    <a:pt x="19952" y="2957"/>
                    <a:pt x="19989" y="2956"/>
                    <a:pt x="20025" y="2953"/>
                  </a:cubicBezTo>
                  <a:cubicBezTo>
                    <a:pt x="21103" y="2878"/>
                    <a:pt x="21604" y="1775"/>
                    <a:pt x="21203" y="898"/>
                  </a:cubicBezTo>
                  <a:lnTo>
                    <a:pt x="21203" y="898"/>
                  </a:lnTo>
                  <a:cubicBezTo>
                    <a:pt x="21579" y="923"/>
                    <a:pt x="21930" y="923"/>
                    <a:pt x="22306" y="923"/>
                  </a:cubicBezTo>
                  <a:cubicBezTo>
                    <a:pt x="21963" y="1782"/>
                    <a:pt x="22460" y="2905"/>
                    <a:pt x="23492" y="2905"/>
                  </a:cubicBezTo>
                  <a:cubicBezTo>
                    <a:pt x="23514" y="2905"/>
                    <a:pt x="23536" y="2904"/>
                    <a:pt x="23559" y="2903"/>
                  </a:cubicBezTo>
                  <a:cubicBezTo>
                    <a:pt x="24436" y="2878"/>
                    <a:pt x="25339" y="1775"/>
                    <a:pt x="25013" y="1024"/>
                  </a:cubicBezTo>
                  <a:cubicBezTo>
                    <a:pt x="25489" y="998"/>
                    <a:pt x="25940" y="998"/>
                    <a:pt x="26391" y="923"/>
                  </a:cubicBezTo>
                  <a:lnTo>
                    <a:pt x="26391" y="923"/>
                  </a:lnTo>
                  <a:cubicBezTo>
                    <a:pt x="26141" y="1450"/>
                    <a:pt x="25990" y="2001"/>
                    <a:pt x="26391" y="2502"/>
                  </a:cubicBezTo>
                  <a:cubicBezTo>
                    <a:pt x="26730" y="2921"/>
                    <a:pt x="27291" y="3117"/>
                    <a:pt x="27809" y="3117"/>
                  </a:cubicBezTo>
                  <a:cubicBezTo>
                    <a:pt x="27942" y="3117"/>
                    <a:pt x="28073" y="3104"/>
                    <a:pt x="28196" y="3079"/>
                  </a:cubicBezTo>
                  <a:cubicBezTo>
                    <a:pt x="29173" y="2828"/>
                    <a:pt x="29675" y="1625"/>
                    <a:pt x="29073" y="923"/>
                  </a:cubicBezTo>
                  <a:lnTo>
                    <a:pt x="30226" y="923"/>
                  </a:lnTo>
                  <a:cubicBezTo>
                    <a:pt x="29910" y="1969"/>
                    <a:pt x="30584" y="3132"/>
                    <a:pt x="31769" y="3132"/>
                  </a:cubicBezTo>
                  <a:cubicBezTo>
                    <a:pt x="31806" y="3132"/>
                    <a:pt x="31843" y="3131"/>
                    <a:pt x="31880" y="3129"/>
                  </a:cubicBezTo>
                  <a:cubicBezTo>
                    <a:pt x="33108" y="3029"/>
                    <a:pt x="33685" y="1750"/>
                    <a:pt x="33208" y="773"/>
                  </a:cubicBezTo>
                  <a:lnTo>
                    <a:pt x="33208" y="773"/>
                  </a:lnTo>
                  <a:cubicBezTo>
                    <a:pt x="33559" y="798"/>
                    <a:pt x="33885" y="823"/>
                    <a:pt x="34236" y="848"/>
                  </a:cubicBezTo>
                  <a:cubicBezTo>
                    <a:pt x="33885" y="1800"/>
                    <a:pt x="34436" y="2928"/>
                    <a:pt x="35589" y="2928"/>
                  </a:cubicBezTo>
                  <a:cubicBezTo>
                    <a:pt x="35602" y="2929"/>
                    <a:pt x="35614" y="2929"/>
                    <a:pt x="35626" y="2929"/>
                  </a:cubicBezTo>
                  <a:cubicBezTo>
                    <a:pt x="36682" y="2929"/>
                    <a:pt x="37315" y="1865"/>
                    <a:pt x="37018" y="973"/>
                  </a:cubicBezTo>
                  <a:cubicBezTo>
                    <a:pt x="37319" y="948"/>
                    <a:pt x="37645" y="923"/>
                    <a:pt x="37945" y="898"/>
                  </a:cubicBezTo>
                  <a:lnTo>
                    <a:pt x="37945" y="898"/>
                  </a:lnTo>
                  <a:cubicBezTo>
                    <a:pt x="37695" y="1775"/>
                    <a:pt x="38221" y="2753"/>
                    <a:pt x="39274" y="2803"/>
                  </a:cubicBezTo>
                  <a:cubicBezTo>
                    <a:pt x="39298" y="2804"/>
                    <a:pt x="39323" y="2805"/>
                    <a:pt x="39347" y="2805"/>
                  </a:cubicBezTo>
                  <a:cubicBezTo>
                    <a:pt x="40334" y="2805"/>
                    <a:pt x="40996" y="1829"/>
                    <a:pt x="40727" y="948"/>
                  </a:cubicBezTo>
                  <a:lnTo>
                    <a:pt x="40727" y="948"/>
                  </a:lnTo>
                  <a:cubicBezTo>
                    <a:pt x="41028" y="1024"/>
                    <a:pt x="41329" y="1049"/>
                    <a:pt x="41630" y="1074"/>
                  </a:cubicBezTo>
                  <a:cubicBezTo>
                    <a:pt x="41228" y="1800"/>
                    <a:pt x="41880" y="2928"/>
                    <a:pt x="42858" y="3079"/>
                  </a:cubicBezTo>
                  <a:cubicBezTo>
                    <a:pt x="42948" y="3092"/>
                    <a:pt x="43038" y="3099"/>
                    <a:pt x="43126" y="3099"/>
                  </a:cubicBezTo>
                  <a:cubicBezTo>
                    <a:pt x="44355" y="3099"/>
                    <a:pt x="45307" y="1844"/>
                    <a:pt x="44863" y="698"/>
                  </a:cubicBezTo>
                  <a:close/>
                  <a:moveTo>
                    <a:pt x="47088" y="0"/>
                  </a:moveTo>
                  <a:cubicBezTo>
                    <a:pt x="46975" y="0"/>
                    <a:pt x="46861" y="48"/>
                    <a:pt x="46792" y="146"/>
                  </a:cubicBezTo>
                  <a:cubicBezTo>
                    <a:pt x="46603" y="146"/>
                    <a:pt x="46411" y="145"/>
                    <a:pt x="46218" y="145"/>
                  </a:cubicBezTo>
                  <a:cubicBezTo>
                    <a:pt x="45543" y="145"/>
                    <a:pt x="44854" y="160"/>
                    <a:pt x="44211" y="297"/>
                  </a:cubicBezTo>
                  <a:cubicBezTo>
                    <a:pt x="44061" y="347"/>
                    <a:pt x="44061" y="572"/>
                    <a:pt x="44211" y="597"/>
                  </a:cubicBezTo>
                  <a:lnTo>
                    <a:pt x="44286" y="597"/>
                  </a:lnTo>
                  <a:cubicBezTo>
                    <a:pt x="44462" y="1199"/>
                    <a:pt x="44512" y="1851"/>
                    <a:pt x="43935" y="2277"/>
                  </a:cubicBezTo>
                  <a:cubicBezTo>
                    <a:pt x="43706" y="2437"/>
                    <a:pt x="43435" y="2556"/>
                    <a:pt x="43161" y="2556"/>
                  </a:cubicBezTo>
                  <a:cubicBezTo>
                    <a:pt x="43135" y="2556"/>
                    <a:pt x="43109" y="2555"/>
                    <a:pt x="43083" y="2552"/>
                  </a:cubicBezTo>
                  <a:cubicBezTo>
                    <a:pt x="42908" y="2502"/>
                    <a:pt x="42757" y="2452"/>
                    <a:pt x="42582" y="2427"/>
                  </a:cubicBezTo>
                  <a:cubicBezTo>
                    <a:pt x="41980" y="2126"/>
                    <a:pt x="41955" y="1675"/>
                    <a:pt x="42482" y="1099"/>
                  </a:cubicBezTo>
                  <a:cubicBezTo>
                    <a:pt x="42807" y="998"/>
                    <a:pt x="42732" y="547"/>
                    <a:pt x="42406" y="522"/>
                  </a:cubicBezTo>
                  <a:cubicBezTo>
                    <a:pt x="42002" y="490"/>
                    <a:pt x="41577" y="437"/>
                    <a:pt x="41158" y="437"/>
                  </a:cubicBezTo>
                  <a:cubicBezTo>
                    <a:pt x="40927" y="437"/>
                    <a:pt x="40699" y="453"/>
                    <a:pt x="40477" y="497"/>
                  </a:cubicBezTo>
                  <a:cubicBezTo>
                    <a:pt x="40451" y="489"/>
                    <a:pt x="40422" y="484"/>
                    <a:pt x="40393" y="484"/>
                  </a:cubicBezTo>
                  <a:cubicBezTo>
                    <a:pt x="40251" y="484"/>
                    <a:pt x="40093" y="582"/>
                    <a:pt x="40176" y="748"/>
                  </a:cubicBezTo>
                  <a:cubicBezTo>
                    <a:pt x="40426" y="1399"/>
                    <a:pt x="40226" y="2277"/>
                    <a:pt x="39374" y="2302"/>
                  </a:cubicBezTo>
                  <a:cubicBezTo>
                    <a:pt x="39362" y="2302"/>
                    <a:pt x="39351" y="2302"/>
                    <a:pt x="39340" y="2302"/>
                  </a:cubicBezTo>
                  <a:cubicBezTo>
                    <a:pt x="38464" y="2302"/>
                    <a:pt x="38177" y="1341"/>
                    <a:pt x="38622" y="698"/>
                  </a:cubicBezTo>
                  <a:cubicBezTo>
                    <a:pt x="38722" y="547"/>
                    <a:pt x="38597" y="297"/>
                    <a:pt x="38396" y="297"/>
                  </a:cubicBezTo>
                  <a:cubicBezTo>
                    <a:pt x="37845" y="372"/>
                    <a:pt x="37319" y="447"/>
                    <a:pt x="36792" y="572"/>
                  </a:cubicBezTo>
                  <a:cubicBezTo>
                    <a:pt x="36767" y="547"/>
                    <a:pt x="36742" y="522"/>
                    <a:pt x="36717" y="472"/>
                  </a:cubicBezTo>
                  <a:cubicBezTo>
                    <a:pt x="36687" y="435"/>
                    <a:pt x="36647" y="420"/>
                    <a:pt x="36606" y="420"/>
                  </a:cubicBezTo>
                  <a:cubicBezTo>
                    <a:pt x="36478" y="420"/>
                    <a:pt x="36335" y="571"/>
                    <a:pt x="36391" y="723"/>
                  </a:cubicBezTo>
                  <a:cubicBezTo>
                    <a:pt x="36341" y="798"/>
                    <a:pt x="36391" y="948"/>
                    <a:pt x="36492" y="973"/>
                  </a:cubicBezTo>
                  <a:cubicBezTo>
                    <a:pt x="36735" y="1630"/>
                    <a:pt x="36459" y="2429"/>
                    <a:pt x="35662" y="2429"/>
                  </a:cubicBezTo>
                  <a:cubicBezTo>
                    <a:pt x="35638" y="2429"/>
                    <a:pt x="35614" y="2429"/>
                    <a:pt x="35589" y="2427"/>
                  </a:cubicBezTo>
                  <a:cubicBezTo>
                    <a:pt x="34687" y="2402"/>
                    <a:pt x="34436" y="1374"/>
                    <a:pt x="34913" y="723"/>
                  </a:cubicBezTo>
                  <a:cubicBezTo>
                    <a:pt x="35063" y="572"/>
                    <a:pt x="34888" y="322"/>
                    <a:pt x="34687" y="322"/>
                  </a:cubicBezTo>
                  <a:cubicBezTo>
                    <a:pt x="34086" y="322"/>
                    <a:pt x="33509" y="322"/>
                    <a:pt x="32908" y="347"/>
                  </a:cubicBezTo>
                  <a:cubicBezTo>
                    <a:pt x="32873" y="312"/>
                    <a:pt x="32831" y="298"/>
                    <a:pt x="32787" y="298"/>
                  </a:cubicBezTo>
                  <a:cubicBezTo>
                    <a:pt x="32641" y="298"/>
                    <a:pt x="32485" y="462"/>
                    <a:pt x="32582" y="597"/>
                  </a:cubicBezTo>
                  <a:cubicBezTo>
                    <a:pt x="33098" y="1359"/>
                    <a:pt x="32867" y="2554"/>
                    <a:pt x="31843" y="2554"/>
                  </a:cubicBezTo>
                  <a:cubicBezTo>
                    <a:pt x="31822" y="2554"/>
                    <a:pt x="31801" y="2553"/>
                    <a:pt x="31780" y="2552"/>
                  </a:cubicBezTo>
                  <a:cubicBezTo>
                    <a:pt x="30827" y="2527"/>
                    <a:pt x="30477" y="1550"/>
                    <a:pt x="30878" y="798"/>
                  </a:cubicBezTo>
                  <a:cubicBezTo>
                    <a:pt x="31003" y="623"/>
                    <a:pt x="30853" y="397"/>
                    <a:pt x="30652" y="397"/>
                  </a:cubicBezTo>
                  <a:cubicBezTo>
                    <a:pt x="29975" y="397"/>
                    <a:pt x="29374" y="497"/>
                    <a:pt x="28722" y="648"/>
                  </a:cubicBezTo>
                  <a:cubicBezTo>
                    <a:pt x="28697" y="623"/>
                    <a:pt x="28647" y="597"/>
                    <a:pt x="28622" y="572"/>
                  </a:cubicBezTo>
                  <a:cubicBezTo>
                    <a:pt x="28590" y="561"/>
                    <a:pt x="28559" y="556"/>
                    <a:pt x="28528" y="556"/>
                  </a:cubicBezTo>
                  <a:cubicBezTo>
                    <a:pt x="28295" y="556"/>
                    <a:pt x="28127" y="863"/>
                    <a:pt x="28371" y="973"/>
                  </a:cubicBezTo>
                  <a:cubicBezTo>
                    <a:pt x="29098" y="1349"/>
                    <a:pt x="28923" y="2277"/>
                    <a:pt x="28196" y="2552"/>
                  </a:cubicBezTo>
                  <a:cubicBezTo>
                    <a:pt x="28045" y="2590"/>
                    <a:pt x="27901" y="2609"/>
                    <a:pt x="27760" y="2609"/>
                  </a:cubicBezTo>
                  <a:cubicBezTo>
                    <a:pt x="27619" y="2609"/>
                    <a:pt x="27482" y="2590"/>
                    <a:pt x="27344" y="2552"/>
                  </a:cubicBezTo>
                  <a:cubicBezTo>
                    <a:pt x="26517" y="2001"/>
                    <a:pt x="26391" y="1399"/>
                    <a:pt x="26993" y="798"/>
                  </a:cubicBezTo>
                  <a:cubicBezTo>
                    <a:pt x="27118" y="623"/>
                    <a:pt x="27043" y="372"/>
                    <a:pt x="26817" y="372"/>
                  </a:cubicBezTo>
                  <a:cubicBezTo>
                    <a:pt x="26091" y="397"/>
                    <a:pt x="25339" y="497"/>
                    <a:pt x="24612" y="572"/>
                  </a:cubicBezTo>
                  <a:cubicBezTo>
                    <a:pt x="24587" y="572"/>
                    <a:pt x="24562" y="547"/>
                    <a:pt x="24537" y="547"/>
                  </a:cubicBezTo>
                  <a:cubicBezTo>
                    <a:pt x="24503" y="522"/>
                    <a:pt x="24467" y="511"/>
                    <a:pt x="24432" y="511"/>
                  </a:cubicBezTo>
                  <a:cubicBezTo>
                    <a:pt x="24361" y="511"/>
                    <a:pt x="24294" y="556"/>
                    <a:pt x="24261" y="623"/>
                  </a:cubicBezTo>
                  <a:cubicBezTo>
                    <a:pt x="24086" y="698"/>
                    <a:pt x="24111" y="998"/>
                    <a:pt x="24336" y="998"/>
                  </a:cubicBezTo>
                  <a:lnTo>
                    <a:pt x="24436" y="998"/>
                  </a:lnTo>
                  <a:cubicBezTo>
                    <a:pt x="24637" y="1299"/>
                    <a:pt x="24512" y="1800"/>
                    <a:pt x="24336" y="2026"/>
                  </a:cubicBezTo>
                  <a:cubicBezTo>
                    <a:pt x="24134" y="2249"/>
                    <a:pt x="23882" y="2373"/>
                    <a:pt x="23608" y="2373"/>
                  </a:cubicBezTo>
                  <a:cubicBezTo>
                    <a:pt x="23543" y="2373"/>
                    <a:pt x="23476" y="2366"/>
                    <a:pt x="23409" y="2352"/>
                  </a:cubicBezTo>
                  <a:cubicBezTo>
                    <a:pt x="22732" y="2252"/>
                    <a:pt x="22381" y="1425"/>
                    <a:pt x="22857" y="823"/>
                  </a:cubicBezTo>
                  <a:cubicBezTo>
                    <a:pt x="22983" y="673"/>
                    <a:pt x="22908" y="472"/>
                    <a:pt x="22707" y="447"/>
                  </a:cubicBezTo>
                  <a:cubicBezTo>
                    <a:pt x="22439" y="428"/>
                    <a:pt x="22171" y="420"/>
                    <a:pt x="21903" y="420"/>
                  </a:cubicBezTo>
                  <a:cubicBezTo>
                    <a:pt x="21469" y="420"/>
                    <a:pt x="21036" y="441"/>
                    <a:pt x="20602" y="472"/>
                  </a:cubicBezTo>
                  <a:cubicBezTo>
                    <a:pt x="20351" y="497"/>
                    <a:pt x="20351" y="848"/>
                    <a:pt x="20602" y="873"/>
                  </a:cubicBezTo>
                  <a:lnTo>
                    <a:pt x="20652" y="873"/>
                  </a:lnTo>
                  <a:cubicBezTo>
                    <a:pt x="21028" y="1525"/>
                    <a:pt x="20777" y="2452"/>
                    <a:pt x="19925" y="2452"/>
                  </a:cubicBezTo>
                  <a:cubicBezTo>
                    <a:pt x="18998" y="2452"/>
                    <a:pt x="18747" y="1349"/>
                    <a:pt x="19198" y="698"/>
                  </a:cubicBezTo>
                  <a:cubicBezTo>
                    <a:pt x="19299" y="547"/>
                    <a:pt x="19173" y="322"/>
                    <a:pt x="18973" y="322"/>
                  </a:cubicBezTo>
                  <a:cubicBezTo>
                    <a:pt x="18529" y="322"/>
                    <a:pt x="18085" y="305"/>
                    <a:pt x="17641" y="305"/>
                  </a:cubicBezTo>
                  <a:cubicBezTo>
                    <a:pt x="17308" y="305"/>
                    <a:pt x="16975" y="315"/>
                    <a:pt x="16642" y="347"/>
                  </a:cubicBezTo>
                  <a:lnTo>
                    <a:pt x="16592" y="347"/>
                  </a:lnTo>
                  <a:cubicBezTo>
                    <a:pt x="16592" y="347"/>
                    <a:pt x="16567" y="322"/>
                    <a:pt x="16542" y="322"/>
                  </a:cubicBezTo>
                  <a:cubicBezTo>
                    <a:pt x="16503" y="299"/>
                    <a:pt x="16465" y="289"/>
                    <a:pt x="16428" y="289"/>
                  </a:cubicBezTo>
                  <a:cubicBezTo>
                    <a:pt x="16226" y="289"/>
                    <a:pt x="16083" y="595"/>
                    <a:pt x="16316" y="723"/>
                  </a:cubicBezTo>
                  <a:cubicBezTo>
                    <a:pt x="17068" y="1224"/>
                    <a:pt x="17118" y="2427"/>
                    <a:pt x="16065" y="2628"/>
                  </a:cubicBezTo>
                  <a:cubicBezTo>
                    <a:pt x="16001" y="2641"/>
                    <a:pt x="15937" y="2648"/>
                    <a:pt x="15874" y="2648"/>
                  </a:cubicBezTo>
                  <a:cubicBezTo>
                    <a:pt x="15009" y="2648"/>
                    <a:pt x="14351" y="1430"/>
                    <a:pt x="15238" y="823"/>
                  </a:cubicBezTo>
                  <a:cubicBezTo>
                    <a:pt x="15414" y="723"/>
                    <a:pt x="15339" y="472"/>
                    <a:pt x="15113" y="447"/>
                  </a:cubicBezTo>
                  <a:cubicBezTo>
                    <a:pt x="14835" y="428"/>
                    <a:pt x="14558" y="420"/>
                    <a:pt x="14279" y="420"/>
                  </a:cubicBezTo>
                  <a:cubicBezTo>
                    <a:pt x="13827" y="420"/>
                    <a:pt x="13372" y="441"/>
                    <a:pt x="12908" y="472"/>
                  </a:cubicBezTo>
                  <a:cubicBezTo>
                    <a:pt x="12882" y="497"/>
                    <a:pt x="12857" y="497"/>
                    <a:pt x="12807" y="522"/>
                  </a:cubicBezTo>
                  <a:cubicBezTo>
                    <a:pt x="12682" y="522"/>
                    <a:pt x="12582" y="748"/>
                    <a:pt x="12682" y="898"/>
                  </a:cubicBezTo>
                  <a:cubicBezTo>
                    <a:pt x="13208" y="1525"/>
                    <a:pt x="13008" y="2628"/>
                    <a:pt x="12030" y="2628"/>
                  </a:cubicBezTo>
                  <a:cubicBezTo>
                    <a:pt x="11103" y="2628"/>
                    <a:pt x="10627" y="1274"/>
                    <a:pt x="11604" y="923"/>
                  </a:cubicBezTo>
                  <a:cubicBezTo>
                    <a:pt x="11730" y="873"/>
                    <a:pt x="11730" y="698"/>
                    <a:pt x="11629" y="673"/>
                  </a:cubicBezTo>
                  <a:cubicBezTo>
                    <a:pt x="11604" y="572"/>
                    <a:pt x="11554" y="472"/>
                    <a:pt x="11429" y="472"/>
                  </a:cubicBezTo>
                  <a:cubicBezTo>
                    <a:pt x="11209" y="457"/>
                    <a:pt x="10984" y="449"/>
                    <a:pt x="10758" y="449"/>
                  </a:cubicBezTo>
                  <a:cubicBezTo>
                    <a:pt x="10236" y="449"/>
                    <a:pt x="9705" y="493"/>
                    <a:pt x="9198" y="597"/>
                  </a:cubicBezTo>
                  <a:cubicBezTo>
                    <a:pt x="9187" y="596"/>
                    <a:pt x="9176" y="595"/>
                    <a:pt x="9164" y="595"/>
                  </a:cubicBezTo>
                  <a:cubicBezTo>
                    <a:pt x="9020" y="595"/>
                    <a:pt x="8857" y="736"/>
                    <a:pt x="8973" y="898"/>
                  </a:cubicBezTo>
                  <a:cubicBezTo>
                    <a:pt x="9248" y="1299"/>
                    <a:pt x="9424" y="1750"/>
                    <a:pt x="9223" y="2227"/>
                  </a:cubicBezTo>
                  <a:cubicBezTo>
                    <a:pt x="9070" y="2620"/>
                    <a:pt x="8688" y="2842"/>
                    <a:pt x="8276" y="2842"/>
                  </a:cubicBezTo>
                  <a:cubicBezTo>
                    <a:pt x="8216" y="2842"/>
                    <a:pt x="8156" y="2838"/>
                    <a:pt x="8095" y="2828"/>
                  </a:cubicBezTo>
                  <a:cubicBezTo>
                    <a:pt x="7669" y="2778"/>
                    <a:pt x="7344" y="2452"/>
                    <a:pt x="7344" y="2001"/>
                  </a:cubicBezTo>
                  <a:cubicBezTo>
                    <a:pt x="7319" y="1600"/>
                    <a:pt x="7544" y="1299"/>
                    <a:pt x="7845" y="1024"/>
                  </a:cubicBezTo>
                  <a:cubicBezTo>
                    <a:pt x="7920" y="948"/>
                    <a:pt x="7920" y="873"/>
                    <a:pt x="7870" y="798"/>
                  </a:cubicBezTo>
                  <a:cubicBezTo>
                    <a:pt x="7945" y="698"/>
                    <a:pt x="7895" y="497"/>
                    <a:pt x="7770" y="472"/>
                  </a:cubicBezTo>
                  <a:cubicBezTo>
                    <a:pt x="7476" y="428"/>
                    <a:pt x="7177" y="412"/>
                    <a:pt x="6874" y="412"/>
                  </a:cubicBezTo>
                  <a:cubicBezTo>
                    <a:pt x="6324" y="412"/>
                    <a:pt x="5763" y="465"/>
                    <a:pt x="5213" y="497"/>
                  </a:cubicBezTo>
                  <a:cubicBezTo>
                    <a:pt x="5163" y="497"/>
                    <a:pt x="5113" y="522"/>
                    <a:pt x="5088" y="572"/>
                  </a:cubicBezTo>
                  <a:cubicBezTo>
                    <a:pt x="5069" y="567"/>
                    <a:pt x="5050" y="565"/>
                    <a:pt x="5032" y="565"/>
                  </a:cubicBezTo>
                  <a:cubicBezTo>
                    <a:pt x="4879" y="565"/>
                    <a:pt x="4756" y="736"/>
                    <a:pt x="4913" y="848"/>
                  </a:cubicBezTo>
                  <a:cubicBezTo>
                    <a:pt x="5213" y="1099"/>
                    <a:pt x="5464" y="1425"/>
                    <a:pt x="5439" y="1826"/>
                  </a:cubicBezTo>
                  <a:cubicBezTo>
                    <a:pt x="5389" y="2327"/>
                    <a:pt x="4988" y="2728"/>
                    <a:pt x="4512" y="2778"/>
                  </a:cubicBezTo>
                  <a:cubicBezTo>
                    <a:pt x="4478" y="2781"/>
                    <a:pt x="4444" y="2783"/>
                    <a:pt x="4409" y="2783"/>
                  </a:cubicBezTo>
                  <a:cubicBezTo>
                    <a:pt x="3603" y="2783"/>
                    <a:pt x="2415" y="1966"/>
                    <a:pt x="3208" y="1149"/>
                  </a:cubicBezTo>
                  <a:cubicBezTo>
                    <a:pt x="3312" y="1045"/>
                    <a:pt x="3210" y="873"/>
                    <a:pt x="3087" y="873"/>
                  </a:cubicBezTo>
                  <a:cubicBezTo>
                    <a:pt x="3061" y="873"/>
                    <a:pt x="3034" y="881"/>
                    <a:pt x="3008" y="898"/>
                  </a:cubicBezTo>
                  <a:lnTo>
                    <a:pt x="2983" y="898"/>
                  </a:lnTo>
                  <a:cubicBezTo>
                    <a:pt x="2933" y="873"/>
                    <a:pt x="2907" y="848"/>
                    <a:pt x="2857" y="848"/>
                  </a:cubicBezTo>
                  <a:cubicBezTo>
                    <a:pt x="2773" y="836"/>
                    <a:pt x="2689" y="831"/>
                    <a:pt x="2605" y="831"/>
                  </a:cubicBezTo>
                  <a:cubicBezTo>
                    <a:pt x="2339" y="831"/>
                    <a:pt x="2077" y="879"/>
                    <a:pt x="1830" y="898"/>
                  </a:cubicBezTo>
                  <a:cubicBezTo>
                    <a:pt x="1479" y="923"/>
                    <a:pt x="1153" y="923"/>
                    <a:pt x="802" y="923"/>
                  </a:cubicBezTo>
                  <a:cubicBezTo>
                    <a:pt x="752" y="923"/>
                    <a:pt x="727" y="923"/>
                    <a:pt x="702" y="948"/>
                  </a:cubicBezTo>
                  <a:cubicBezTo>
                    <a:pt x="669" y="893"/>
                    <a:pt x="606" y="862"/>
                    <a:pt x="547" y="862"/>
                  </a:cubicBezTo>
                  <a:cubicBezTo>
                    <a:pt x="472" y="862"/>
                    <a:pt x="401" y="912"/>
                    <a:pt x="401" y="1024"/>
                  </a:cubicBezTo>
                  <a:cubicBezTo>
                    <a:pt x="151" y="8693"/>
                    <a:pt x="552" y="16412"/>
                    <a:pt x="501" y="24106"/>
                  </a:cubicBezTo>
                  <a:cubicBezTo>
                    <a:pt x="451" y="32126"/>
                    <a:pt x="226" y="40147"/>
                    <a:pt x="0" y="48167"/>
                  </a:cubicBezTo>
                  <a:cubicBezTo>
                    <a:pt x="0" y="48346"/>
                    <a:pt x="141" y="48435"/>
                    <a:pt x="276" y="48435"/>
                  </a:cubicBezTo>
                  <a:cubicBezTo>
                    <a:pt x="330" y="48435"/>
                    <a:pt x="383" y="48421"/>
                    <a:pt x="426" y="48392"/>
                  </a:cubicBezTo>
                  <a:cubicBezTo>
                    <a:pt x="451" y="48417"/>
                    <a:pt x="501" y="48442"/>
                    <a:pt x="552" y="48442"/>
                  </a:cubicBezTo>
                  <a:cubicBezTo>
                    <a:pt x="6395" y="48873"/>
                    <a:pt x="12274" y="49015"/>
                    <a:pt x="18164" y="49015"/>
                  </a:cubicBezTo>
                  <a:cubicBezTo>
                    <a:pt x="27709" y="49015"/>
                    <a:pt x="37282" y="48642"/>
                    <a:pt x="46767" y="48518"/>
                  </a:cubicBezTo>
                  <a:cubicBezTo>
                    <a:pt x="46968" y="48518"/>
                    <a:pt x="47068" y="48367"/>
                    <a:pt x="47068" y="48217"/>
                  </a:cubicBezTo>
                  <a:cubicBezTo>
                    <a:pt x="47118" y="48217"/>
                    <a:pt x="47193" y="48167"/>
                    <a:pt x="47193" y="48066"/>
                  </a:cubicBezTo>
                  <a:cubicBezTo>
                    <a:pt x="47519" y="40147"/>
                    <a:pt x="47118" y="32152"/>
                    <a:pt x="47168" y="24207"/>
                  </a:cubicBezTo>
                  <a:cubicBezTo>
                    <a:pt x="47193" y="16237"/>
                    <a:pt x="47269" y="8292"/>
                    <a:pt x="47419" y="347"/>
                  </a:cubicBezTo>
                  <a:cubicBezTo>
                    <a:pt x="47434" y="118"/>
                    <a:pt x="47263" y="0"/>
                    <a:pt x="47088"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48"/>
            <p:cNvSpPr/>
            <p:nvPr/>
          </p:nvSpPr>
          <p:spPr>
            <a:xfrm>
              <a:off x="1505775" y="444875"/>
              <a:ext cx="1157925" cy="1185100"/>
            </a:xfrm>
            <a:custGeom>
              <a:avLst/>
              <a:gdLst/>
              <a:ahLst/>
              <a:cxnLst/>
              <a:rect l="l" t="t" r="r" b="b"/>
              <a:pathLst>
                <a:path w="46317" h="47404" extrusionOk="0">
                  <a:moveTo>
                    <a:pt x="19694" y="12839"/>
                  </a:moveTo>
                  <a:cubicBezTo>
                    <a:pt x="25666" y="12839"/>
                    <a:pt x="31640" y="12924"/>
                    <a:pt x="37606" y="12924"/>
                  </a:cubicBezTo>
                  <a:cubicBezTo>
                    <a:pt x="38998" y="12924"/>
                    <a:pt x="40389" y="12919"/>
                    <a:pt x="41780" y="12908"/>
                  </a:cubicBezTo>
                  <a:cubicBezTo>
                    <a:pt x="42031" y="12908"/>
                    <a:pt x="42031" y="13309"/>
                    <a:pt x="41780" y="13309"/>
                  </a:cubicBezTo>
                  <a:cubicBezTo>
                    <a:pt x="40353" y="13295"/>
                    <a:pt x="38925" y="13288"/>
                    <a:pt x="37497" y="13288"/>
                  </a:cubicBezTo>
                  <a:cubicBezTo>
                    <a:pt x="30111" y="13288"/>
                    <a:pt x="22711" y="13452"/>
                    <a:pt x="15319" y="13452"/>
                  </a:cubicBezTo>
                  <a:cubicBezTo>
                    <a:pt x="11840" y="13452"/>
                    <a:pt x="8362" y="13415"/>
                    <a:pt x="4888" y="13309"/>
                  </a:cubicBezTo>
                  <a:cubicBezTo>
                    <a:pt x="4763" y="13309"/>
                    <a:pt x="4763" y="13109"/>
                    <a:pt x="4888" y="13109"/>
                  </a:cubicBezTo>
                  <a:cubicBezTo>
                    <a:pt x="9817" y="12897"/>
                    <a:pt x="14755" y="12839"/>
                    <a:pt x="19694" y="12839"/>
                  </a:cubicBezTo>
                  <a:close/>
                  <a:moveTo>
                    <a:pt x="41778" y="16165"/>
                  </a:moveTo>
                  <a:cubicBezTo>
                    <a:pt x="42081" y="16165"/>
                    <a:pt x="42073" y="16643"/>
                    <a:pt x="41755" y="16667"/>
                  </a:cubicBezTo>
                  <a:cubicBezTo>
                    <a:pt x="33336" y="16859"/>
                    <a:pt x="24820" y="17221"/>
                    <a:pt x="16342" y="17221"/>
                  </a:cubicBezTo>
                  <a:cubicBezTo>
                    <a:pt x="12630" y="17221"/>
                    <a:pt x="8925" y="17151"/>
                    <a:pt x="5239" y="16968"/>
                  </a:cubicBezTo>
                  <a:cubicBezTo>
                    <a:pt x="5113" y="16968"/>
                    <a:pt x="5113" y="16793"/>
                    <a:pt x="5239" y="16793"/>
                  </a:cubicBezTo>
                  <a:cubicBezTo>
                    <a:pt x="17369" y="16166"/>
                    <a:pt x="29625" y="16467"/>
                    <a:pt x="41755" y="16166"/>
                  </a:cubicBezTo>
                  <a:cubicBezTo>
                    <a:pt x="41763" y="16166"/>
                    <a:pt x="41771" y="16165"/>
                    <a:pt x="41778" y="16165"/>
                  </a:cubicBezTo>
                  <a:close/>
                  <a:moveTo>
                    <a:pt x="30937" y="19611"/>
                  </a:moveTo>
                  <a:cubicBezTo>
                    <a:pt x="34361" y="19611"/>
                    <a:pt x="37787" y="19640"/>
                    <a:pt x="41204" y="19725"/>
                  </a:cubicBezTo>
                  <a:cubicBezTo>
                    <a:pt x="41505" y="19750"/>
                    <a:pt x="41505" y="20201"/>
                    <a:pt x="41204" y="20201"/>
                  </a:cubicBezTo>
                  <a:cubicBezTo>
                    <a:pt x="36567" y="20163"/>
                    <a:pt x="31916" y="20110"/>
                    <a:pt x="27273" y="20110"/>
                  </a:cubicBezTo>
                  <a:cubicBezTo>
                    <a:pt x="25867" y="20110"/>
                    <a:pt x="24462" y="20114"/>
                    <a:pt x="23058" y="20126"/>
                  </a:cubicBezTo>
                  <a:cubicBezTo>
                    <a:pt x="18090" y="20167"/>
                    <a:pt x="13089" y="20446"/>
                    <a:pt x="8109" y="20446"/>
                  </a:cubicBezTo>
                  <a:cubicBezTo>
                    <a:pt x="7034" y="20446"/>
                    <a:pt x="5960" y="20433"/>
                    <a:pt x="4888" y="20402"/>
                  </a:cubicBezTo>
                  <a:cubicBezTo>
                    <a:pt x="4737" y="20402"/>
                    <a:pt x="4763" y="20176"/>
                    <a:pt x="4888" y="20176"/>
                  </a:cubicBezTo>
                  <a:cubicBezTo>
                    <a:pt x="10903" y="19575"/>
                    <a:pt x="17018" y="19700"/>
                    <a:pt x="23058" y="19650"/>
                  </a:cubicBezTo>
                  <a:cubicBezTo>
                    <a:pt x="25681" y="19628"/>
                    <a:pt x="28309" y="19611"/>
                    <a:pt x="30937" y="19611"/>
                  </a:cubicBezTo>
                  <a:close/>
                  <a:moveTo>
                    <a:pt x="29043" y="23158"/>
                  </a:moveTo>
                  <a:cubicBezTo>
                    <a:pt x="32026" y="23158"/>
                    <a:pt x="35010" y="23162"/>
                    <a:pt x="37992" y="23162"/>
                  </a:cubicBezTo>
                  <a:cubicBezTo>
                    <a:pt x="39330" y="23162"/>
                    <a:pt x="40668" y="23161"/>
                    <a:pt x="42006" y="23159"/>
                  </a:cubicBezTo>
                  <a:cubicBezTo>
                    <a:pt x="42013" y="23158"/>
                    <a:pt x="42021" y="23158"/>
                    <a:pt x="42028" y="23158"/>
                  </a:cubicBezTo>
                  <a:cubicBezTo>
                    <a:pt x="42357" y="23158"/>
                    <a:pt x="42349" y="23710"/>
                    <a:pt x="42006" y="23710"/>
                  </a:cubicBezTo>
                  <a:cubicBezTo>
                    <a:pt x="33957" y="23743"/>
                    <a:pt x="25897" y="23862"/>
                    <a:pt x="17848" y="23862"/>
                  </a:cubicBezTo>
                  <a:cubicBezTo>
                    <a:pt x="13641" y="23862"/>
                    <a:pt x="9437" y="23830"/>
                    <a:pt x="5239" y="23735"/>
                  </a:cubicBezTo>
                  <a:cubicBezTo>
                    <a:pt x="5038" y="23735"/>
                    <a:pt x="5063" y="23459"/>
                    <a:pt x="5239" y="23434"/>
                  </a:cubicBezTo>
                  <a:cubicBezTo>
                    <a:pt x="13159" y="23191"/>
                    <a:pt x="21101" y="23158"/>
                    <a:pt x="29043" y="23158"/>
                  </a:cubicBezTo>
                  <a:close/>
                  <a:moveTo>
                    <a:pt x="41678" y="26667"/>
                  </a:moveTo>
                  <a:cubicBezTo>
                    <a:pt x="41981" y="26667"/>
                    <a:pt x="41973" y="27144"/>
                    <a:pt x="41655" y="27144"/>
                  </a:cubicBezTo>
                  <a:cubicBezTo>
                    <a:pt x="33375" y="27482"/>
                    <a:pt x="25039" y="27820"/>
                    <a:pt x="16714" y="27820"/>
                  </a:cubicBezTo>
                  <a:cubicBezTo>
                    <a:pt x="12691" y="27820"/>
                    <a:pt x="8672" y="27741"/>
                    <a:pt x="4662" y="27545"/>
                  </a:cubicBezTo>
                  <a:cubicBezTo>
                    <a:pt x="4462" y="27545"/>
                    <a:pt x="4462" y="27219"/>
                    <a:pt x="4662" y="27219"/>
                  </a:cubicBezTo>
                  <a:cubicBezTo>
                    <a:pt x="16993" y="27018"/>
                    <a:pt x="29324" y="27194"/>
                    <a:pt x="41655" y="26668"/>
                  </a:cubicBezTo>
                  <a:cubicBezTo>
                    <a:pt x="41663" y="26667"/>
                    <a:pt x="41671" y="26667"/>
                    <a:pt x="41678" y="26667"/>
                  </a:cubicBezTo>
                  <a:close/>
                  <a:moveTo>
                    <a:pt x="31837" y="30448"/>
                  </a:moveTo>
                  <a:cubicBezTo>
                    <a:pt x="35001" y="30448"/>
                    <a:pt x="38165" y="30457"/>
                    <a:pt x="41329" y="30477"/>
                  </a:cubicBezTo>
                  <a:cubicBezTo>
                    <a:pt x="41605" y="30477"/>
                    <a:pt x="41605" y="30928"/>
                    <a:pt x="41329" y="30928"/>
                  </a:cubicBezTo>
                  <a:cubicBezTo>
                    <a:pt x="33886" y="31036"/>
                    <a:pt x="26444" y="31087"/>
                    <a:pt x="19001" y="31087"/>
                  </a:cubicBezTo>
                  <a:cubicBezTo>
                    <a:pt x="14338" y="31087"/>
                    <a:pt x="9676" y="31067"/>
                    <a:pt x="5013" y="31028"/>
                  </a:cubicBezTo>
                  <a:cubicBezTo>
                    <a:pt x="4763" y="31028"/>
                    <a:pt x="4763" y="30678"/>
                    <a:pt x="5013" y="30653"/>
                  </a:cubicBezTo>
                  <a:cubicBezTo>
                    <a:pt x="13954" y="30523"/>
                    <a:pt x="22895" y="30448"/>
                    <a:pt x="31837" y="30448"/>
                  </a:cubicBezTo>
                  <a:close/>
                  <a:moveTo>
                    <a:pt x="41079" y="33485"/>
                  </a:moveTo>
                  <a:cubicBezTo>
                    <a:pt x="41429" y="33485"/>
                    <a:pt x="41429" y="34011"/>
                    <a:pt x="41079" y="34011"/>
                  </a:cubicBezTo>
                  <a:cubicBezTo>
                    <a:pt x="29149" y="34136"/>
                    <a:pt x="17194" y="34387"/>
                    <a:pt x="5239" y="34487"/>
                  </a:cubicBezTo>
                  <a:cubicBezTo>
                    <a:pt x="4938" y="34487"/>
                    <a:pt x="4938" y="34036"/>
                    <a:pt x="5239" y="34036"/>
                  </a:cubicBezTo>
                  <a:cubicBezTo>
                    <a:pt x="17169" y="33660"/>
                    <a:pt x="29149" y="33560"/>
                    <a:pt x="41079" y="33485"/>
                  </a:cubicBezTo>
                  <a:close/>
                  <a:moveTo>
                    <a:pt x="41079" y="36617"/>
                  </a:moveTo>
                  <a:cubicBezTo>
                    <a:pt x="41404" y="36617"/>
                    <a:pt x="41404" y="37094"/>
                    <a:pt x="41079" y="37094"/>
                  </a:cubicBezTo>
                  <a:cubicBezTo>
                    <a:pt x="30993" y="37304"/>
                    <a:pt x="20855" y="37549"/>
                    <a:pt x="10738" y="37549"/>
                  </a:cubicBezTo>
                  <a:cubicBezTo>
                    <a:pt x="8787" y="37549"/>
                    <a:pt x="6837" y="37540"/>
                    <a:pt x="4888" y="37520"/>
                  </a:cubicBezTo>
                  <a:cubicBezTo>
                    <a:pt x="4612" y="37520"/>
                    <a:pt x="4612" y="37094"/>
                    <a:pt x="4888" y="37094"/>
                  </a:cubicBezTo>
                  <a:cubicBezTo>
                    <a:pt x="16943" y="36693"/>
                    <a:pt x="29023" y="36668"/>
                    <a:pt x="41079" y="36617"/>
                  </a:cubicBezTo>
                  <a:close/>
                  <a:moveTo>
                    <a:pt x="35737" y="40152"/>
                  </a:moveTo>
                  <a:cubicBezTo>
                    <a:pt x="37600" y="40152"/>
                    <a:pt x="39464" y="40188"/>
                    <a:pt x="41329" y="40277"/>
                  </a:cubicBezTo>
                  <a:cubicBezTo>
                    <a:pt x="41722" y="40301"/>
                    <a:pt x="41730" y="40904"/>
                    <a:pt x="41352" y="40904"/>
                  </a:cubicBezTo>
                  <a:cubicBezTo>
                    <a:pt x="41345" y="40904"/>
                    <a:pt x="41337" y="40904"/>
                    <a:pt x="41329" y="40903"/>
                  </a:cubicBezTo>
                  <a:cubicBezTo>
                    <a:pt x="39822" y="40831"/>
                    <a:pt x="38312" y="40801"/>
                    <a:pt x="36801" y="40801"/>
                  </a:cubicBezTo>
                  <a:cubicBezTo>
                    <a:pt x="29527" y="40801"/>
                    <a:pt x="22222" y="41492"/>
                    <a:pt x="14950" y="41492"/>
                  </a:cubicBezTo>
                  <a:cubicBezTo>
                    <a:pt x="11629" y="41492"/>
                    <a:pt x="8314" y="41348"/>
                    <a:pt x="5013" y="40928"/>
                  </a:cubicBezTo>
                  <a:cubicBezTo>
                    <a:pt x="4813" y="40903"/>
                    <a:pt x="4788" y="40602"/>
                    <a:pt x="5013" y="40602"/>
                  </a:cubicBezTo>
                  <a:cubicBezTo>
                    <a:pt x="7338" y="40747"/>
                    <a:pt x="9660" y="40802"/>
                    <a:pt x="11980" y="40802"/>
                  </a:cubicBezTo>
                  <a:cubicBezTo>
                    <a:pt x="19905" y="40802"/>
                    <a:pt x="27810" y="40152"/>
                    <a:pt x="35737" y="40152"/>
                  </a:cubicBezTo>
                  <a:close/>
                  <a:moveTo>
                    <a:pt x="44312" y="1"/>
                  </a:moveTo>
                  <a:lnTo>
                    <a:pt x="44312" y="1"/>
                  </a:lnTo>
                  <a:cubicBezTo>
                    <a:pt x="44756" y="1147"/>
                    <a:pt x="43804" y="2402"/>
                    <a:pt x="42575" y="2402"/>
                  </a:cubicBezTo>
                  <a:cubicBezTo>
                    <a:pt x="42487" y="2402"/>
                    <a:pt x="42397" y="2395"/>
                    <a:pt x="42307" y="2382"/>
                  </a:cubicBezTo>
                  <a:cubicBezTo>
                    <a:pt x="41329" y="2231"/>
                    <a:pt x="40652" y="1103"/>
                    <a:pt x="41079" y="377"/>
                  </a:cubicBezTo>
                  <a:cubicBezTo>
                    <a:pt x="40778" y="352"/>
                    <a:pt x="40477" y="327"/>
                    <a:pt x="40176" y="251"/>
                  </a:cubicBezTo>
                  <a:lnTo>
                    <a:pt x="40176" y="251"/>
                  </a:lnTo>
                  <a:cubicBezTo>
                    <a:pt x="40445" y="1132"/>
                    <a:pt x="39783" y="2108"/>
                    <a:pt x="38796" y="2108"/>
                  </a:cubicBezTo>
                  <a:cubicBezTo>
                    <a:pt x="38772" y="2108"/>
                    <a:pt x="38747" y="2107"/>
                    <a:pt x="38723" y="2106"/>
                  </a:cubicBezTo>
                  <a:cubicBezTo>
                    <a:pt x="37670" y="2056"/>
                    <a:pt x="37144" y="1078"/>
                    <a:pt x="37394" y="201"/>
                  </a:cubicBezTo>
                  <a:lnTo>
                    <a:pt x="37394" y="201"/>
                  </a:lnTo>
                  <a:cubicBezTo>
                    <a:pt x="37094" y="226"/>
                    <a:pt x="36768" y="251"/>
                    <a:pt x="36467" y="276"/>
                  </a:cubicBezTo>
                  <a:cubicBezTo>
                    <a:pt x="36764" y="1168"/>
                    <a:pt x="36131" y="2232"/>
                    <a:pt x="35075" y="2232"/>
                  </a:cubicBezTo>
                  <a:cubicBezTo>
                    <a:pt x="35063" y="2232"/>
                    <a:pt x="35051" y="2232"/>
                    <a:pt x="35038" y="2231"/>
                  </a:cubicBezTo>
                  <a:cubicBezTo>
                    <a:pt x="33885" y="2231"/>
                    <a:pt x="33334" y="1103"/>
                    <a:pt x="33685" y="151"/>
                  </a:cubicBezTo>
                  <a:cubicBezTo>
                    <a:pt x="33334" y="126"/>
                    <a:pt x="33008" y="101"/>
                    <a:pt x="32657" y="76"/>
                  </a:cubicBezTo>
                  <a:lnTo>
                    <a:pt x="32657" y="76"/>
                  </a:lnTo>
                  <a:cubicBezTo>
                    <a:pt x="33134" y="1053"/>
                    <a:pt x="32557" y="2332"/>
                    <a:pt x="31329" y="2432"/>
                  </a:cubicBezTo>
                  <a:cubicBezTo>
                    <a:pt x="31292" y="2434"/>
                    <a:pt x="31255" y="2435"/>
                    <a:pt x="31218" y="2435"/>
                  </a:cubicBezTo>
                  <a:cubicBezTo>
                    <a:pt x="30032" y="2435"/>
                    <a:pt x="29335" y="1272"/>
                    <a:pt x="29675" y="226"/>
                  </a:cubicBezTo>
                  <a:lnTo>
                    <a:pt x="28522" y="226"/>
                  </a:lnTo>
                  <a:cubicBezTo>
                    <a:pt x="29124" y="928"/>
                    <a:pt x="28622" y="2131"/>
                    <a:pt x="27645" y="2382"/>
                  </a:cubicBezTo>
                  <a:cubicBezTo>
                    <a:pt x="27522" y="2407"/>
                    <a:pt x="27391" y="2420"/>
                    <a:pt x="27258" y="2420"/>
                  </a:cubicBezTo>
                  <a:cubicBezTo>
                    <a:pt x="26740" y="2420"/>
                    <a:pt x="26179" y="2224"/>
                    <a:pt x="25840" y="1805"/>
                  </a:cubicBezTo>
                  <a:cubicBezTo>
                    <a:pt x="25439" y="1304"/>
                    <a:pt x="25590" y="753"/>
                    <a:pt x="25840" y="226"/>
                  </a:cubicBezTo>
                  <a:lnTo>
                    <a:pt x="25840" y="226"/>
                  </a:lnTo>
                  <a:cubicBezTo>
                    <a:pt x="25389" y="301"/>
                    <a:pt x="24938" y="301"/>
                    <a:pt x="24462" y="327"/>
                  </a:cubicBezTo>
                  <a:cubicBezTo>
                    <a:pt x="24788" y="1078"/>
                    <a:pt x="23885" y="2181"/>
                    <a:pt x="23008" y="2206"/>
                  </a:cubicBezTo>
                  <a:cubicBezTo>
                    <a:pt x="22985" y="2207"/>
                    <a:pt x="22963" y="2208"/>
                    <a:pt x="22941" y="2208"/>
                  </a:cubicBezTo>
                  <a:cubicBezTo>
                    <a:pt x="21909" y="2208"/>
                    <a:pt x="21412" y="1085"/>
                    <a:pt x="21755" y="226"/>
                  </a:cubicBezTo>
                  <a:cubicBezTo>
                    <a:pt x="21379" y="226"/>
                    <a:pt x="21028" y="226"/>
                    <a:pt x="20652" y="201"/>
                  </a:cubicBezTo>
                  <a:lnTo>
                    <a:pt x="20652" y="201"/>
                  </a:lnTo>
                  <a:cubicBezTo>
                    <a:pt x="21053" y="1078"/>
                    <a:pt x="20552" y="2181"/>
                    <a:pt x="19474" y="2256"/>
                  </a:cubicBezTo>
                  <a:cubicBezTo>
                    <a:pt x="19438" y="2259"/>
                    <a:pt x="19401" y="2260"/>
                    <a:pt x="19366" y="2260"/>
                  </a:cubicBezTo>
                  <a:cubicBezTo>
                    <a:pt x="18210" y="2260"/>
                    <a:pt x="17632" y="1099"/>
                    <a:pt x="18021" y="126"/>
                  </a:cubicBezTo>
                  <a:cubicBezTo>
                    <a:pt x="17519" y="126"/>
                    <a:pt x="17018" y="126"/>
                    <a:pt x="16542" y="101"/>
                  </a:cubicBezTo>
                  <a:lnTo>
                    <a:pt x="16542" y="101"/>
                  </a:lnTo>
                  <a:cubicBezTo>
                    <a:pt x="17093" y="928"/>
                    <a:pt x="16717" y="2231"/>
                    <a:pt x="15565" y="2382"/>
                  </a:cubicBezTo>
                  <a:cubicBezTo>
                    <a:pt x="15459" y="2398"/>
                    <a:pt x="15360" y="2406"/>
                    <a:pt x="15265" y="2406"/>
                  </a:cubicBezTo>
                  <a:cubicBezTo>
                    <a:pt x="14075" y="2406"/>
                    <a:pt x="13722" y="1153"/>
                    <a:pt x="14186" y="201"/>
                  </a:cubicBezTo>
                  <a:lnTo>
                    <a:pt x="14186" y="201"/>
                  </a:lnTo>
                  <a:cubicBezTo>
                    <a:pt x="14019" y="210"/>
                    <a:pt x="13852" y="212"/>
                    <a:pt x="13686" y="212"/>
                  </a:cubicBezTo>
                  <a:cubicBezTo>
                    <a:pt x="13353" y="212"/>
                    <a:pt x="13025" y="201"/>
                    <a:pt x="12707" y="201"/>
                  </a:cubicBezTo>
                  <a:cubicBezTo>
                    <a:pt x="12958" y="602"/>
                    <a:pt x="13008" y="1129"/>
                    <a:pt x="12808" y="1580"/>
                  </a:cubicBezTo>
                  <a:cubicBezTo>
                    <a:pt x="12587" y="2109"/>
                    <a:pt x="12056" y="2425"/>
                    <a:pt x="11505" y="2425"/>
                  </a:cubicBezTo>
                  <a:cubicBezTo>
                    <a:pt x="11430" y="2425"/>
                    <a:pt x="11354" y="2419"/>
                    <a:pt x="11279" y="2407"/>
                  </a:cubicBezTo>
                  <a:cubicBezTo>
                    <a:pt x="10627" y="2332"/>
                    <a:pt x="10076" y="1830"/>
                    <a:pt x="10001" y="1179"/>
                  </a:cubicBezTo>
                  <a:cubicBezTo>
                    <a:pt x="9976" y="803"/>
                    <a:pt x="10101" y="452"/>
                    <a:pt x="10352" y="201"/>
                  </a:cubicBezTo>
                  <a:lnTo>
                    <a:pt x="10352" y="201"/>
                  </a:lnTo>
                  <a:cubicBezTo>
                    <a:pt x="9900" y="276"/>
                    <a:pt x="9474" y="301"/>
                    <a:pt x="9048" y="301"/>
                  </a:cubicBezTo>
                  <a:cubicBezTo>
                    <a:pt x="9299" y="778"/>
                    <a:pt x="9299" y="1379"/>
                    <a:pt x="9073" y="1855"/>
                  </a:cubicBezTo>
                  <a:cubicBezTo>
                    <a:pt x="8811" y="2380"/>
                    <a:pt x="8262" y="2676"/>
                    <a:pt x="7693" y="2676"/>
                  </a:cubicBezTo>
                  <a:cubicBezTo>
                    <a:pt x="7610" y="2676"/>
                    <a:pt x="7527" y="2670"/>
                    <a:pt x="7444" y="2657"/>
                  </a:cubicBezTo>
                  <a:cubicBezTo>
                    <a:pt x="6793" y="2557"/>
                    <a:pt x="6291" y="2081"/>
                    <a:pt x="6241" y="1404"/>
                  </a:cubicBezTo>
                  <a:cubicBezTo>
                    <a:pt x="6191" y="1003"/>
                    <a:pt x="6367" y="502"/>
                    <a:pt x="6667" y="226"/>
                  </a:cubicBezTo>
                  <a:lnTo>
                    <a:pt x="6667" y="226"/>
                  </a:lnTo>
                  <a:cubicBezTo>
                    <a:pt x="6520" y="233"/>
                    <a:pt x="6370" y="236"/>
                    <a:pt x="6220" y="236"/>
                  </a:cubicBezTo>
                  <a:cubicBezTo>
                    <a:pt x="5809" y="236"/>
                    <a:pt x="5392" y="213"/>
                    <a:pt x="4988" y="176"/>
                  </a:cubicBezTo>
                  <a:lnTo>
                    <a:pt x="4988" y="176"/>
                  </a:lnTo>
                  <a:cubicBezTo>
                    <a:pt x="5765" y="1003"/>
                    <a:pt x="5189" y="2532"/>
                    <a:pt x="3961" y="2607"/>
                  </a:cubicBezTo>
                  <a:cubicBezTo>
                    <a:pt x="3896" y="2614"/>
                    <a:pt x="3830" y="2617"/>
                    <a:pt x="3763" y="2617"/>
                  </a:cubicBezTo>
                  <a:cubicBezTo>
                    <a:pt x="3085" y="2617"/>
                    <a:pt x="2350" y="2273"/>
                    <a:pt x="2031" y="1680"/>
                  </a:cubicBezTo>
                  <a:cubicBezTo>
                    <a:pt x="1855" y="1354"/>
                    <a:pt x="1855" y="953"/>
                    <a:pt x="2006" y="652"/>
                  </a:cubicBezTo>
                  <a:lnTo>
                    <a:pt x="2006" y="652"/>
                  </a:lnTo>
                  <a:cubicBezTo>
                    <a:pt x="1790" y="699"/>
                    <a:pt x="1561" y="718"/>
                    <a:pt x="1329" y="718"/>
                  </a:cubicBezTo>
                  <a:cubicBezTo>
                    <a:pt x="941" y="718"/>
                    <a:pt x="547" y="665"/>
                    <a:pt x="201" y="602"/>
                  </a:cubicBezTo>
                  <a:lnTo>
                    <a:pt x="176" y="602"/>
                  </a:lnTo>
                  <a:cubicBezTo>
                    <a:pt x="527" y="6166"/>
                    <a:pt x="652" y="11755"/>
                    <a:pt x="652" y="17369"/>
                  </a:cubicBezTo>
                  <a:cubicBezTo>
                    <a:pt x="652" y="27369"/>
                    <a:pt x="251" y="37419"/>
                    <a:pt x="1" y="47369"/>
                  </a:cubicBezTo>
                  <a:cubicBezTo>
                    <a:pt x="1877" y="47360"/>
                    <a:pt x="3753" y="47357"/>
                    <a:pt x="5629" y="47357"/>
                  </a:cubicBezTo>
                  <a:cubicBezTo>
                    <a:pt x="12383" y="47357"/>
                    <a:pt x="19133" y="47403"/>
                    <a:pt x="25885" y="47403"/>
                  </a:cubicBezTo>
                  <a:cubicBezTo>
                    <a:pt x="32660" y="47403"/>
                    <a:pt x="39436" y="47356"/>
                    <a:pt x="46216" y="47169"/>
                  </a:cubicBezTo>
                  <a:cubicBezTo>
                    <a:pt x="46241" y="47169"/>
                    <a:pt x="46267" y="47194"/>
                    <a:pt x="46317" y="47194"/>
                  </a:cubicBezTo>
                  <a:cubicBezTo>
                    <a:pt x="45815" y="39349"/>
                    <a:pt x="46116" y="31379"/>
                    <a:pt x="46091" y="23510"/>
                  </a:cubicBezTo>
                  <a:cubicBezTo>
                    <a:pt x="46066" y="15690"/>
                    <a:pt x="46116" y="7870"/>
                    <a:pt x="46166" y="51"/>
                  </a:cubicBezTo>
                  <a:lnTo>
                    <a:pt x="46166" y="51"/>
                  </a:lnTo>
                  <a:cubicBezTo>
                    <a:pt x="45946" y="60"/>
                    <a:pt x="45723" y="66"/>
                    <a:pt x="45497" y="66"/>
                  </a:cubicBezTo>
                  <a:cubicBezTo>
                    <a:pt x="45106" y="66"/>
                    <a:pt x="44709" y="48"/>
                    <a:pt x="4431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48"/>
            <p:cNvSpPr/>
            <p:nvPr/>
          </p:nvSpPr>
          <p:spPr>
            <a:xfrm>
              <a:off x="1631725" y="1023800"/>
              <a:ext cx="932975" cy="17650"/>
            </a:xfrm>
            <a:custGeom>
              <a:avLst/>
              <a:gdLst/>
              <a:ahLst/>
              <a:cxnLst/>
              <a:rect l="l" t="t" r="r" b="b"/>
              <a:pathLst>
                <a:path w="37319" h="706" extrusionOk="0">
                  <a:moveTo>
                    <a:pt x="24005" y="1"/>
                  </a:moveTo>
                  <a:cubicBezTo>
                    <a:pt x="16063" y="1"/>
                    <a:pt x="8121" y="34"/>
                    <a:pt x="201" y="277"/>
                  </a:cubicBezTo>
                  <a:cubicBezTo>
                    <a:pt x="25" y="302"/>
                    <a:pt x="0" y="578"/>
                    <a:pt x="201" y="578"/>
                  </a:cubicBezTo>
                  <a:cubicBezTo>
                    <a:pt x="4399" y="673"/>
                    <a:pt x="8603" y="705"/>
                    <a:pt x="12810" y="705"/>
                  </a:cubicBezTo>
                  <a:cubicBezTo>
                    <a:pt x="20859" y="705"/>
                    <a:pt x="28919" y="586"/>
                    <a:pt x="36968" y="553"/>
                  </a:cubicBezTo>
                  <a:cubicBezTo>
                    <a:pt x="37311" y="553"/>
                    <a:pt x="37319" y="1"/>
                    <a:pt x="36990" y="1"/>
                  </a:cubicBezTo>
                  <a:cubicBezTo>
                    <a:pt x="36983" y="1"/>
                    <a:pt x="36975" y="1"/>
                    <a:pt x="36968" y="2"/>
                  </a:cubicBezTo>
                  <a:cubicBezTo>
                    <a:pt x="35630" y="4"/>
                    <a:pt x="34292" y="5"/>
                    <a:pt x="32954" y="5"/>
                  </a:cubicBezTo>
                  <a:cubicBezTo>
                    <a:pt x="29972" y="5"/>
                    <a:pt x="26988" y="1"/>
                    <a:pt x="24005"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48"/>
            <p:cNvSpPr/>
            <p:nvPr/>
          </p:nvSpPr>
          <p:spPr>
            <a:xfrm>
              <a:off x="1633600" y="849000"/>
              <a:ext cx="924200" cy="26400"/>
            </a:xfrm>
            <a:custGeom>
              <a:avLst/>
              <a:gdLst/>
              <a:ahLst/>
              <a:cxnLst/>
              <a:rect l="l" t="t" r="r" b="b"/>
              <a:pathLst>
                <a:path w="36968" h="1056" extrusionOk="0">
                  <a:moveTo>
                    <a:pt x="36665" y="0"/>
                  </a:moveTo>
                  <a:cubicBezTo>
                    <a:pt x="36658" y="0"/>
                    <a:pt x="36650" y="1"/>
                    <a:pt x="36642" y="1"/>
                  </a:cubicBezTo>
                  <a:cubicBezTo>
                    <a:pt x="24512" y="302"/>
                    <a:pt x="12256" y="1"/>
                    <a:pt x="126" y="628"/>
                  </a:cubicBezTo>
                  <a:cubicBezTo>
                    <a:pt x="0" y="628"/>
                    <a:pt x="0" y="803"/>
                    <a:pt x="126" y="803"/>
                  </a:cubicBezTo>
                  <a:cubicBezTo>
                    <a:pt x="3812" y="986"/>
                    <a:pt x="7517" y="1056"/>
                    <a:pt x="11229" y="1056"/>
                  </a:cubicBezTo>
                  <a:cubicBezTo>
                    <a:pt x="19707" y="1056"/>
                    <a:pt x="28223" y="694"/>
                    <a:pt x="36642" y="502"/>
                  </a:cubicBezTo>
                  <a:cubicBezTo>
                    <a:pt x="36960" y="478"/>
                    <a:pt x="36968" y="0"/>
                    <a:pt x="3666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48"/>
            <p:cNvSpPr/>
            <p:nvPr/>
          </p:nvSpPr>
          <p:spPr>
            <a:xfrm>
              <a:off x="1624825" y="765850"/>
              <a:ext cx="931725" cy="15325"/>
            </a:xfrm>
            <a:custGeom>
              <a:avLst/>
              <a:gdLst/>
              <a:ahLst/>
              <a:cxnLst/>
              <a:rect l="l" t="t" r="r" b="b"/>
              <a:pathLst>
                <a:path w="37269" h="613" extrusionOk="0">
                  <a:moveTo>
                    <a:pt x="14932" y="0"/>
                  </a:moveTo>
                  <a:cubicBezTo>
                    <a:pt x="9993" y="0"/>
                    <a:pt x="5055" y="58"/>
                    <a:pt x="126" y="270"/>
                  </a:cubicBezTo>
                  <a:cubicBezTo>
                    <a:pt x="1" y="270"/>
                    <a:pt x="1" y="470"/>
                    <a:pt x="126" y="470"/>
                  </a:cubicBezTo>
                  <a:cubicBezTo>
                    <a:pt x="3600" y="576"/>
                    <a:pt x="7078" y="613"/>
                    <a:pt x="10557" y="613"/>
                  </a:cubicBezTo>
                  <a:cubicBezTo>
                    <a:pt x="17949" y="613"/>
                    <a:pt x="25349" y="449"/>
                    <a:pt x="32735" y="449"/>
                  </a:cubicBezTo>
                  <a:cubicBezTo>
                    <a:pt x="34163" y="449"/>
                    <a:pt x="35591" y="456"/>
                    <a:pt x="37018" y="470"/>
                  </a:cubicBezTo>
                  <a:cubicBezTo>
                    <a:pt x="37269" y="470"/>
                    <a:pt x="37269" y="69"/>
                    <a:pt x="37018" y="69"/>
                  </a:cubicBezTo>
                  <a:cubicBezTo>
                    <a:pt x="35627" y="80"/>
                    <a:pt x="34236" y="85"/>
                    <a:pt x="32844" y="85"/>
                  </a:cubicBezTo>
                  <a:cubicBezTo>
                    <a:pt x="26878" y="85"/>
                    <a:pt x="20904" y="0"/>
                    <a:pt x="14932"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48"/>
            <p:cNvSpPr/>
            <p:nvPr/>
          </p:nvSpPr>
          <p:spPr>
            <a:xfrm>
              <a:off x="1617300" y="1111525"/>
              <a:ext cx="938000" cy="28850"/>
            </a:xfrm>
            <a:custGeom>
              <a:avLst/>
              <a:gdLst/>
              <a:ahLst/>
              <a:cxnLst/>
              <a:rect l="l" t="t" r="r" b="b"/>
              <a:pathLst>
                <a:path w="37520" h="1154" extrusionOk="0">
                  <a:moveTo>
                    <a:pt x="37217" y="1"/>
                  </a:moveTo>
                  <a:cubicBezTo>
                    <a:pt x="37210" y="1"/>
                    <a:pt x="37202" y="1"/>
                    <a:pt x="37194" y="2"/>
                  </a:cubicBezTo>
                  <a:cubicBezTo>
                    <a:pt x="24863" y="528"/>
                    <a:pt x="12532" y="352"/>
                    <a:pt x="201" y="553"/>
                  </a:cubicBezTo>
                  <a:cubicBezTo>
                    <a:pt x="1" y="553"/>
                    <a:pt x="1" y="879"/>
                    <a:pt x="201" y="879"/>
                  </a:cubicBezTo>
                  <a:cubicBezTo>
                    <a:pt x="4211" y="1075"/>
                    <a:pt x="8230" y="1154"/>
                    <a:pt x="12253" y="1154"/>
                  </a:cubicBezTo>
                  <a:cubicBezTo>
                    <a:pt x="20578" y="1154"/>
                    <a:pt x="28914" y="816"/>
                    <a:pt x="37194" y="478"/>
                  </a:cubicBezTo>
                  <a:cubicBezTo>
                    <a:pt x="37512" y="478"/>
                    <a:pt x="37520" y="1"/>
                    <a:pt x="37217"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48"/>
            <p:cNvSpPr/>
            <p:nvPr/>
          </p:nvSpPr>
          <p:spPr>
            <a:xfrm>
              <a:off x="1624825" y="1206075"/>
              <a:ext cx="921075" cy="16000"/>
            </a:xfrm>
            <a:custGeom>
              <a:avLst/>
              <a:gdLst/>
              <a:ahLst/>
              <a:cxnLst/>
              <a:rect l="l" t="t" r="r" b="b"/>
              <a:pathLst>
                <a:path w="36843" h="640" extrusionOk="0">
                  <a:moveTo>
                    <a:pt x="27075" y="0"/>
                  </a:moveTo>
                  <a:cubicBezTo>
                    <a:pt x="18133" y="0"/>
                    <a:pt x="9192" y="75"/>
                    <a:pt x="251" y="205"/>
                  </a:cubicBezTo>
                  <a:cubicBezTo>
                    <a:pt x="1" y="230"/>
                    <a:pt x="1" y="580"/>
                    <a:pt x="251" y="580"/>
                  </a:cubicBezTo>
                  <a:cubicBezTo>
                    <a:pt x="4914" y="619"/>
                    <a:pt x="9576" y="639"/>
                    <a:pt x="14239" y="639"/>
                  </a:cubicBezTo>
                  <a:cubicBezTo>
                    <a:pt x="21682" y="639"/>
                    <a:pt x="29124" y="588"/>
                    <a:pt x="36567" y="480"/>
                  </a:cubicBezTo>
                  <a:cubicBezTo>
                    <a:pt x="36843" y="480"/>
                    <a:pt x="36843" y="29"/>
                    <a:pt x="36567" y="29"/>
                  </a:cubicBezTo>
                  <a:cubicBezTo>
                    <a:pt x="33403" y="9"/>
                    <a:pt x="30239" y="0"/>
                    <a:pt x="27075"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48"/>
            <p:cNvSpPr/>
            <p:nvPr/>
          </p:nvSpPr>
          <p:spPr>
            <a:xfrm>
              <a:off x="1625450" y="1448675"/>
              <a:ext cx="923575" cy="33500"/>
            </a:xfrm>
            <a:custGeom>
              <a:avLst/>
              <a:gdLst/>
              <a:ahLst/>
              <a:cxnLst/>
              <a:rect l="l" t="t" r="r" b="b"/>
              <a:pathLst>
                <a:path w="36943" h="1340" extrusionOk="0">
                  <a:moveTo>
                    <a:pt x="30950" y="0"/>
                  </a:moveTo>
                  <a:cubicBezTo>
                    <a:pt x="23023" y="0"/>
                    <a:pt x="15118" y="650"/>
                    <a:pt x="7193" y="650"/>
                  </a:cubicBezTo>
                  <a:cubicBezTo>
                    <a:pt x="4873" y="650"/>
                    <a:pt x="2551" y="595"/>
                    <a:pt x="226" y="450"/>
                  </a:cubicBezTo>
                  <a:cubicBezTo>
                    <a:pt x="1" y="450"/>
                    <a:pt x="26" y="751"/>
                    <a:pt x="226" y="776"/>
                  </a:cubicBezTo>
                  <a:cubicBezTo>
                    <a:pt x="3527" y="1196"/>
                    <a:pt x="6842" y="1340"/>
                    <a:pt x="10163" y="1340"/>
                  </a:cubicBezTo>
                  <a:cubicBezTo>
                    <a:pt x="17435" y="1340"/>
                    <a:pt x="24740" y="649"/>
                    <a:pt x="32014" y="649"/>
                  </a:cubicBezTo>
                  <a:cubicBezTo>
                    <a:pt x="33525" y="649"/>
                    <a:pt x="35035" y="679"/>
                    <a:pt x="36542" y="751"/>
                  </a:cubicBezTo>
                  <a:cubicBezTo>
                    <a:pt x="36550" y="752"/>
                    <a:pt x="36558" y="752"/>
                    <a:pt x="36565" y="752"/>
                  </a:cubicBezTo>
                  <a:cubicBezTo>
                    <a:pt x="36943" y="752"/>
                    <a:pt x="36935" y="149"/>
                    <a:pt x="36542" y="125"/>
                  </a:cubicBezTo>
                  <a:cubicBezTo>
                    <a:pt x="34677" y="36"/>
                    <a:pt x="32813" y="0"/>
                    <a:pt x="3095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48"/>
            <p:cNvSpPr/>
            <p:nvPr/>
          </p:nvSpPr>
          <p:spPr>
            <a:xfrm>
              <a:off x="1624200" y="934225"/>
              <a:ext cx="919200" cy="21800"/>
            </a:xfrm>
            <a:custGeom>
              <a:avLst/>
              <a:gdLst/>
              <a:ahLst/>
              <a:cxnLst/>
              <a:rect l="l" t="t" r="r" b="b"/>
              <a:pathLst>
                <a:path w="36768" h="872" extrusionOk="0">
                  <a:moveTo>
                    <a:pt x="26200" y="37"/>
                  </a:moveTo>
                  <a:cubicBezTo>
                    <a:pt x="23572" y="37"/>
                    <a:pt x="20944" y="54"/>
                    <a:pt x="18321" y="76"/>
                  </a:cubicBezTo>
                  <a:cubicBezTo>
                    <a:pt x="12281" y="126"/>
                    <a:pt x="6166" y="1"/>
                    <a:pt x="151" y="602"/>
                  </a:cubicBezTo>
                  <a:cubicBezTo>
                    <a:pt x="26" y="602"/>
                    <a:pt x="0" y="828"/>
                    <a:pt x="151" y="828"/>
                  </a:cubicBezTo>
                  <a:cubicBezTo>
                    <a:pt x="1223" y="859"/>
                    <a:pt x="2297" y="872"/>
                    <a:pt x="3372" y="872"/>
                  </a:cubicBezTo>
                  <a:cubicBezTo>
                    <a:pt x="8352" y="872"/>
                    <a:pt x="13353" y="593"/>
                    <a:pt x="18321" y="552"/>
                  </a:cubicBezTo>
                  <a:cubicBezTo>
                    <a:pt x="19725" y="540"/>
                    <a:pt x="21130" y="536"/>
                    <a:pt x="22536" y="536"/>
                  </a:cubicBezTo>
                  <a:cubicBezTo>
                    <a:pt x="27179" y="536"/>
                    <a:pt x="31830" y="589"/>
                    <a:pt x="36467" y="627"/>
                  </a:cubicBezTo>
                  <a:cubicBezTo>
                    <a:pt x="36768" y="627"/>
                    <a:pt x="36768" y="176"/>
                    <a:pt x="36467" y="151"/>
                  </a:cubicBezTo>
                  <a:cubicBezTo>
                    <a:pt x="33050" y="66"/>
                    <a:pt x="29624" y="37"/>
                    <a:pt x="26200" y="37"/>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48"/>
            <p:cNvSpPr/>
            <p:nvPr/>
          </p:nvSpPr>
          <p:spPr>
            <a:xfrm>
              <a:off x="1629200" y="1281975"/>
              <a:ext cx="912325" cy="25100"/>
            </a:xfrm>
            <a:custGeom>
              <a:avLst/>
              <a:gdLst/>
              <a:ahLst/>
              <a:cxnLst/>
              <a:rect l="l" t="t" r="r" b="b"/>
              <a:pathLst>
                <a:path w="36493" h="1004" extrusionOk="0">
                  <a:moveTo>
                    <a:pt x="36142" y="1"/>
                  </a:moveTo>
                  <a:cubicBezTo>
                    <a:pt x="24212" y="76"/>
                    <a:pt x="12232" y="176"/>
                    <a:pt x="302" y="552"/>
                  </a:cubicBezTo>
                  <a:cubicBezTo>
                    <a:pt x="1" y="552"/>
                    <a:pt x="1" y="1003"/>
                    <a:pt x="302" y="1003"/>
                  </a:cubicBezTo>
                  <a:cubicBezTo>
                    <a:pt x="12257" y="903"/>
                    <a:pt x="24212" y="652"/>
                    <a:pt x="36142" y="527"/>
                  </a:cubicBezTo>
                  <a:cubicBezTo>
                    <a:pt x="36492" y="527"/>
                    <a:pt x="36492" y="1"/>
                    <a:pt x="36142" y="1"/>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48"/>
            <p:cNvSpPr/>
            <p:nvPr/>
          </p:nvSpPr>
          <p:spPr>
            <a:xfrm>
              <a:off x="1621075" y="1360300"/>
              <a:ext cx="919825" cy="23325"/>
            </a:xfrm>
            <a:custGeom>
              <a:avLst/>
              <a:gdLst/>
              <a:ahLst/>
              <a:cxnLst/>
              <a:rect l="l" t="t" r="r" b="b"/>
              <a:pathLst>
                <a:path w="36793" h="933" extrusionOk="0">
                  <a:moveTo>
                    <a:pt x="36467" y="0"/>
                  </a:moveTo>
                  <a:cubicBezTo>
                    <a:pt x="24411" y="51"/>
                    <a:pt x="12331" y="76"/>
                    <a:pt x="276" y="477"/>
                  </a:cubicBezTo>
                  <a:cubicBezTo>
                    <a:pt x="0" y="477"/>
                    <a:pt x="0" y="903"/>
                    <a:pt x="276" y="903"/>
                  </a:cubicBezTo>
                  <a:cubicBezTo>
                    <a:pt x="2225" y="923"/>
                    <a:pt x="4175" y="932"/>
                    <a:pt x="6126" y="932"/>
                  </a:cubicBezTo>
                  <a:cubicBezTo>
                    <a:pt x="16243" y="932"/>
                    <a:pt x="26381" y="687"/>
                    <a:pt x="36467" y="477"/>
                  </a:cubicBezTo>
                  <a:cubicBezTo>
                    <a:pt x="36792" y="477"/>
                    <a:pt x="36792" y="0"/>
                    <a:pt x="36467"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CUSTOM_37">
    <p:spTree>
      <p:nvGrpSpPr>
        <p:cNvPr id="1" name="Shape 1434"/>
        <p:cNvGrpSpPr/>
        <p:nvPr/>
      </p:nvGrpSpPr>
      <p:grpSpPr>
        <a:xfrm>
          <a:off x="0" y="0"/>
          <a:ext cx="0" cy="0"/>
          <a:chOff x="0" y="0"/>
          <a:chExt cx="0" cy="0"/>
        </a:xfrm>
      </p:grpSpPr>
      <p:grpSp>
        <p:nvGrpSpPr>
          <p:cNvPr id="1435" name="Google Shape;1435;p49"/>
          <p:cNvGrpSpPr/>
          <p:nvPr/>
        </p:nvGrpSpPr>
        <p:grpSpPr>
          <a:xfrm flipH="1">
            <a:off x="-1700" y="329"/>
            <a:ext cx="9147400" cy="5142843"/>
            <a:chOff x="238125" y="854700"/>
            <a:chExt cx="7142500" cy="4015650"/>
          </a:xfrm>
        </p:grpSpPr>
        <p:sp>
          <p:nvSpPr>
            <p:cNvPr id="1436" name="Google Shape;1436;p49"/>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49"/>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49"/>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49"/>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49"/>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49"/>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49"/>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49"/>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49"/>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49"/>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49"/>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49"/>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49"/>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49"/>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49"/>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49"/>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49"/>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49"/>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49"/>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49"/>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49"/>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49"/>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3">
  <p:cSld name="CUSTOM_38">
    <p:spTree>
      <p:nvGrpSpPr>
        <p:cNvPr id="1" name="Shape 1458"/>
        <p:cNvGrpSpPr/>
        <p:nvPr/>
      </p:nvGrpSpPr>
      <p:grpSpPr>
        <a:xfrm>
          <a:off x="0" y="0"/>
          <a:ext cx="0" cy="0"/>
          <a:chOff x="0" y="0"/>
          <a:chExt cx="0" cy="0"/>
        </a:xfrm>
      </p:grpSpPr>
      <p:grpSp>
        <p:nvGrpSpPr>
          <p:cNvPr id="1459" name="Google Shape;1459;p50"/>
          <p:cNvGrpSpPr/>
          <p:nvPr/>
        </p:nvGrpSpPr>
        <p:grpSpPr>
          <a:xfrm>
            <a:off x="-1700" y="329"/>
            <a:ext cx="9147400" cy="5142843"/>
            <a:chOff x="238125" y="854700"/>
            <a:chExt cx="7142500" cy="4015650"/>
          </a:xfrm>
        </p:grpSpPr>
        <p:sp>
          <p:nvSpPr>
            <p:cNvPr id="1460" name="Google Shape;1460;p50"/>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50"/>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50"/>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50"/>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50"/>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50"/>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50"/>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50"/>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50"/>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50"/>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50"/>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50"/>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50"/>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50"/>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50"/>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50"/>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50"/>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50"/>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50"/>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50"/>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50"/>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50"/>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82" name="Google Shape;1482;p50"/>
          <p:cNvGrpSpPr/>
          <p:nvPr/>
        </p:nvGrpSpPr>
        <p:grpSpPr>
          <a:xfrm>
            <a:off x="2995920" y="1056023"/>
            <a:ext cx="3152176" cy="3031462"/>
            <a:chOff x="1857000" y="3245400"/>
            <a:chExt cx="1233825" cy="1186575"/>
          </a:xfrm>
        </p:grpSpPr>
        <p:sp>
          <p:nvSpPr>
            <p:cNvPr id="1483" name="Google Shape;1483;p50"/>
            <p:cNvSpPr/>
            <p:nvPr/>
          </p:nvSpPr>
          <p:spPr>
            <a:xfrm>
              <a:off x="2513000" y="4148825"/>
              <a:ext cx="463125" cy="272250"/>
            </a:xfrm>
            <a:custGeom>
              <a:avLst/>
              <a:gdLst/>
              <a:ahLst/>
              <a:cxnLst/>
              <a:rect l="l" t="t" r="r" b="b"/>
              <a:pathLst>
                <a:path w="18525" h="10890" extrusionOk="0">
                  <a:moveTo>
                    <a:pt x="12728" y="1"/>
                  </a:moveTo>
                  <a:cubicBezTo>
                    <a:pt x="12377" y="28"/>
                    <a:pt x="11899" y="1641"/>
                    <a:pt x="11664" y="2065"/>
                  </a:cubicBezTo>
                  <a:cubicBezTo>
                    <a:pt x="10979" y="3318"/>
                    <a:pt x="10015" y="4435"/>
                    <a:pt x="9005" y="5418"/>
                  </a:cubicBezTo>
                  <a:cubicBezTo>
                    <a:pt x="6527" y="7843"/>
                    <a:pt x="3263" y="9754"/>
                    <a:pt x="0" y="10889"/>
                  </a:cubicBezTo>
                  <a:cubicBezTo>
                    <a:pt x="5192" y="10331"/>
                    <a:pt x="10556" y="9114"/>
                    <a:pt x="15144" y="6626"/>
                  </a:cubicBezTo>
                  <a:cubicBezTo>
                    <a:pt x="16685" y="5788"/>
                    <a:pt x="17578" y="5409"/>
                    <a:pt x="18524" y="4066"/>
                  </a:cubicBezTo>
                  <a:cubicBezTo>
                    <a:pt x="17623" y="3976"/>
                    <a:pt x="17064" y="3038"/>
                    <a:pt x="16189" y="2651"/>
                  </a:cubicBezTo>
                  <a:cubicBezTo>
                    <a:pt x="15928" y="2543"/>
                    <a:pt x="12728" y="1"/>
                    <a:pt x="127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50"/>
            <p:cNvSpPr/>
            <p:nvPr/>
          </p:nvSpPr>
          <p:spPr>
            <a:xfrm>
              <a:off x="2508725" y="4143800"/>
              <a:ext cx="474150" cy="281125"/>
            </a:xfrm>
            <a:custGeom>
              <a:avLst/>
              <a:gdLst/>
              <a:ahLst/>
              <a:cxnLst/>
              <a:rect l="l" t="t" r="r" b="b"/>
              <a:pathLst>
                <a:path w="18966" h="11245" extrusionOk="0">
                  <a:moveTo>
                    <a:pt x="12884" y="443"/>
                  </a:moveTo>
                  <a:lnTo>
                    <a:pt x="14486" y="1707"/>
                  </a:lnTo>
                  <a:lnTo>
                    <a:pt x="15351" y="2383"/>
                  </a:lnTo>
                  <a:lnTo>
                    <a:pt x="15793" y="2716"/>
                  </a:lnTo>
                  <a:lnTo>
                    <a:pt x="16018" y="2879"/>
                  </a:lnTo>
                  <a:lnTo>
                    <a:pt x="16135" y="2960"/>
                  </a:lnTo>
                  <a:lnTo>
                    <a:pt x="16198" y="2996"/>
                  </a:lnTo>
                  <a:lnTo>
                    <a:pt x="16225" y="3023"/>
                  </a:lnTo>
                  <a:lnTo>
                    <a:pt x="16279" y="3050"/>
                  </a:lnTo>
                  <a:cubicBezTo>
                    <a:pt x="16469" y="3131"/>
                    <a:pt x="16649" y="3248"/>
                    <a:pt x="16820" y="3393"/>
                  </a:cubicBezTo>
                  <a:cubicBezTo>
                    <a:pt x="16991" y="3528"/>
                    <a:pt x="17163" y="3681"/>
                    <a:pt x="17334" y="3834"/>
                  </a:cubicBezTo>
                  <a:cubicBezTo>
                    <a:pt x="17514" y="3987"/>
                    <a:pt x="17703" y="4141"/>
                    <a:pt x="17920" y="4267"/>
                  </a:cubicBezTo>
                  <a:cubicBezTo>
                    <a:pt x="18030" y="4333"/>
                    <a:pt x="18147" y="4389"/>
                    <a:pt x="18270" y="4431"/>
                  </a:cubicBezTo>
                  <a:lnTo>
                    <a:pt x="18270" y="4431"/>
                  </a:lnTo>
                  <a:cubicBezTo>
                    <a:pt x="18099" y="4651"/>
                    <a:pt x="17917" y="4859"/>
                    <a:pt x="17713" y="5051"/>
                  </a:cubicBezTo>
                  <a:cubicBezTo>
                    <a:pt x="17424" y="5321"/>
                    <a:pt x="17100" y="5565"/>
                    <a:pt x="16757" y="5790"/>
                  </a:cubicBezTo>
                  <a:cubicBezTo>
                    <a:pt x="16415" y="6007"/>
                    <a:pt x="16045" y="6214"/>
                    <a:pt x="15684" y="6412"/>
                  </a:cubicBezTo>
                  <a:cubicBezTo>
                    <a:pt x="15315" y="6619"/>
                    <a:pt x="14945" y="6818"/>
                    <a:pt x="14585" y="7016"/>
                  </a:cubicBezTo>
                  <a:cubicBezTo>
                    <a:pt x="13106" y="7791"/>
                    <a:pt x="11547" y="8413"/>
                    <a:pt x="9961" y="8927"/>
                  </a:cubicBezTo>
                  <a:cubicBezTo>
                    <a:pt x="8374" y="9450"/>
                    <a:pt x="6752" y="9846"/>
                    <a:pt x="5111" y="10180"/>
                  </a:cubicBezTo>
                  <a:cubicBezTo>
                    <a:pt x="3896" y="10420"/>
                    <a:pt x="2671" y="10616"/>
                    <a:pt x="1444" y="10775"/>
                  </a:cubicBezTo>
                  <a:lnTo>
                    <a:pt x="1444" y="10775"/>
                  </a:lnTo>
                  <a:cubicBezTo>
                    <a:pt x="2382" y="10395"/>
                    <a:pt x="3302" y="9962"/>
                    <a:pt x="4192" y="9477"/>
                  </a:cubicBezTo>
                  <a:cubicBezTo>
                    <a:pt x="5463" y="8783"/>
                    <a:pt x="6670" y="7981"/>
                    <a:pt x="7806" y="7070"/>
                  </a:cubicBezTo>
                  <a:cubicBezTo>
                    <a:pt x="8933" y="6160"/>
                    <a:pt x="9979" y="5150"/>
                    <a:pt x="10898" y="4005"/>
                  </a:cubicBezTo>
                  <a:cubicBezTo>
                    <a:pt x="11123" y="3726"/>
                    <a:pt x="11340" y="3429"/>
                    <a:pt x="11538" y="3122"/>
                  </a:cubicBezTo>
                  <a:cubicBezTo>
                    <a:pt x="11646" y="2969"/>
                    <a:pt x="11736" y="2816"/>
                    <a:pt x="11835" y="2662"/>
                  </a:cubicBezTo>
                  <a:cubicBezTo>
                    <a:pt x="11881" y="2581"/>
                    <a:pt x="11926" y="2500"/>
                    <a:pt x="11971" y="2419"/>
                  </a:cubicBezTo>
                  <a:lnTo>
                    <a:pt x="12007" y="2356"/>
                  </a:lnTo>
                  <a:lnTo>
                    <a:pt x="12043" y="2293"/>
                  </a:lnTo>
                  <a:cubicBezTo>
                    <a:pt x="12061" y="2248"/>
                    <a:pt x="12079" y="2203"/>
                    <a:pt x="12097" y="2158"/>
                  </a:cubicBezTo>
                  <a:cubicBezTo>
                    <a:pt x="12241" y="1824"/>
                    <a:pt x="12367" y="1482"/>
                    <a:pt x="12502" y="1157"/>
                  </a:cubicBezTo>
                  <a:cubicBezTo>
                    <a:pt x="12575" y="995"/>
                    <a:pt x="12647" y="833"/>
                    <a:pt x="12728" y="688"/>
                  </a:cubicBezTo>
                  <a:cubicBezTo>
                    <a:pt x="12764" y="616"/>
                    <a:pt x="12809" y="544"/>
                    <a:pt x="12854" y="481"/>
                  </a:cubicBezTo>
                  <a:cubicBezTo>
                    <a:pt x="12863" y="468"/>
                    <a:pt x="12874" y="455"/>
                    <a:pt x="12884" y="443"/>
                  </a:cubicBezTo>
                  <a:close/>
                  <a:moveTo>
                    <a:pt x="12906" y="1"/>
                  </a:moveTo>
                  <a:cubicBezTo>
                    <a:pt x="12897" y="1"/>
                    <a:pt x="12889" y="2"/>
                    <a:pt x="12881" y="3"/>
                  </a:cubicBezTo>
                  <a:cubicBezTo>
                    <a:pt x="12755" y="21"/>
                    <a:pt x="12701" y="75"/>
                    <a:pt x="12647" y="120"/>
                  </a:cubicBezTo>
                  <a:cubicBezTo>
                    <a:pt x="12602" y="157"/>
                    <a:pt x="12566" y="202"/>
                    <a:pt x="12539" y="247"/>
                  </a:cubicBezTo>
                  <a:cubicBezTo>
                    <a:pt x="12475" y="337"/>
                    <a:pt x="12421" y="418"/>
                    <a:pt x="12376" y="499"/>
                  </a:cubicBezTo>
                  <a:cubicBezTo>
                    <a:pt x="12286" y="670"/>
                    <a:pt x="12214" y="842"/>
                    <a:pt x="12142" y="1004"/>
                  </a:cubicBezTo>
                  <a:cubicBezTo>
                    <a:pt x="12007" y="1346"/>
                    <a:pt x="11881" y="1689"/>
                    <a:pt x="11745" y="2013"/>
                  </a:cubicBezTo>
                  <a:lnTo>
                    <a:pt x="11691" y="2122"/>
                  </a:lnTo>
                  <a:lnTo>
                    <a:pt x="11673" y="2176"/>
                  </a:lnTo>
                  <a:lnTo>
                    <a:pt x="11637" y="2239"/>
                  </a:lnTo>
                  <a:cubicBezTo>
                    <a:pt x="11592" y="2311"/>
                    <a:pt x="11556" y="2392"/>
                    <a:pt x="11502" y="2464"/>
                  </a:cubicBezTo>
                  <a:cubicBezTo>
                    <a:pt x="11421" y="2617"/>
                    <a:pt x="11322" y="2771"/>
                    <a:pt x="11222" y="2915"/>
                  </a:cubicBezTo>
                  <a:cubicBezTo>
                    <a:pt x="11033" y="3212"/>
                    <a:pt x="10826" y="3501"/>
                    <a:pt x="10601" y="3780"/>
                  </a:cubicBezTo>
                  <a:cubicBezTo>
                    <a:pt x="9717" y="4889"/>
                    <a:pt x="8690" y="5898"/>
                    <a:pt x="7590" y="6800"/>
                  </a:cubicBezTo>
                  <a:cubicBezTo>
                    <a:pt x="6472" y="7701"/>
                    <a:pt x="5282" y="8503"/>
                    <a:pt x="4029" y="9188"/>
                  </a:cubicBezTo>
                  <a:cubicBezTo>
                    <a:pt x="2776" y="9883"/>
                    <a:pt x="1469" y="10459"/>
                    <a:pt x="117" y="10937"/>
                  </a:cubicBezTo>
                  <a:cubicBezTo>
                    <a:pt x="45" y="10964"/>
                    <a:pt x="0" y="11027"/>
                    <a:pt x="9" y="11108"/>
                  </a:cubicBezTo>
                  <a:cubicBezTo>
                    <a:pt x="18" y="11184"/>
                    <a:pt x="89" y="11244"/>
                    <a:pt x="172" y="11244"/>
                  </a:cubicBezTo>
                  <a:cubicBezTo>
                    <a:pt x="178" y="11244"/>
                    <a:pt x="184" y="11244"/>
                    <a:pt x="189" y="11244"/>
                  </a:cubicBezTo>
                  <a:cubicBezTo>
                    <a:pt x="1857" y="11063"/>
                    <a:pt x="3525" y="10820"/>
                    <a:pt x="5174" y="10486"/>
                  </a:cubicBezTo>
                  <a:cubicBezTo>
                    <a:pt x="6824" y="10153"/>
                    <a:pt x="8455" y="9747"/>
                    <a:pt x="10060" y="9225"/>
                  </a:cubicBezTo>
                  <a:cubicBezTo>
                    <a:pt x="10456" y="9089"/>
                    <a:pt x="10862" y="8963"/>
                    <a:pt x="11250" y="8810"/>
                  </a:cubicBezTo>
                  <a:lnTo>
                    <a:pt x="11844" y="8594"/>
                  </a:lnTo>
                  <a:lnTo>
                    <a:pt x="12430" y="8359"/>
                  </a:lnTo>
                  <a:cubicBezTo>
                    <a:pt x="12818" y="8206"/>
                    <a:pt x="13206" y="8026"/>
                    <a:pt x="13593" y="7863"/>
                  </a:cubicBezTo>
                  <a:lnTo>
                    <a:pt x="14170" y="7593"/>
                  </a:lnTo>
                  <a:cubicBezTo>
                    <a:pt x="14359" y="7503"/>
                    <a:pt x="14549" y="7422"/>
                    <a:pt x="14738" y="7323"/>
                  </a:cubicBezTo>
                  <a:cubicBezTo>
                    <a:pt x="15117" y="7133"/>
                    <a:pt x="15495" y="6944"/>
                    <a:pt x="15865" y="6755"/>
                  </a:cubicBezTo>
                  <a:cubicBezTo>
                    <a:pt x="16234" y="6556"/>
                    <a:pt x="16613" y="6367"/>
                    <a:pt x="16982" y="6151"/>
                  </a:cubicBezTo>
                  <a:cubicBezTo>
                    <a:pt x="17352" y="5934"/>
                    <a:pt x="17713" y="5691"/>
                    <a:pt x="18037" y="5394"/>
                  </a:cubicBezTo>
                  <a:cubicBezTo>
                    <a:pt x="18362" y="5096"/>
                    <a:pt x="18650" y="4763"/>
                    <a:pt x="18902" y="4420"/>
                  </a:cubicBezTo>
                  <a:cubicBezTo>
                    <a:pt x="18929" y="4384"/>
                    <a:pt x="18947" y="4339"/>
                    <a:pt x="18947" y="4303"/>
                  </a:cubicBezTo>
                  <a:cubicBezTo>
                    <a:pt x="18965" y="4159"/>
                    <a:pt x="18866" y="4042"/>
                    <a:pt x="18731" y="4023"/>
                  </a:cubicBezTo>
                  <a:lnTo>
                    <a:pt x="18722" y="4023"/>
                  </a:lnTo>
                  <a:cubicBezTo>
                    <a:pt x="18533" y="3996"/>
                    <a:pt x="18352" y="3924"/>
                    <a:pt x="18172" y="3825"/>
                  </a:cubicBezTo>
                  <a:cubicBezTo>
                    <a:pt x="18001" y="3726"/>
                    <a:pt x="17821" y="3600"/>
                    <a:pt x="17640" y="3456"/>
                  </a:cubicBezTo>
                  <a:cubicBezTo>
                    <a:pt x="17460" y="3320"/>
                    <a:pt x="17280" y="3176"/>
                    <a:pt x="17082" y="3032"/>
                  </a:cubicBezTo>
                  <a:cubicBezTo>
                    <a:pt x="16892" y="2897"/>
                    <a:pt x="16685" y="2762"/>
                    <a:pt x="16451" y="2662"/>
                  </a:cubicBezTo>
                  <a:lnTo>
                    <a:pt x="16415" y="2644"/>
                  </a:lnTo>
                  <a:lnTo>
                    <a:pt x="16360" y="2608"/>
                  </a:lnTo>
                  <a:lnTo>
                    <a:pt x="16261" y="2536"/>
                  </a:lnTo>
                  <a:lnTo>
                    <a:pt x="16036" y="2374"/>
                  </a:lnTo>
                  <a:lnTo>
                    <a:pt x="15603" y="2049"/>
                  </a:lnTo>
                  <a:lnTo>
                    <a:pt x="14738" y="1391"/>
                  </a:lnTo>
                  <a:lnTo>
                    <a:pt x="13025" y="48"/>
                  </a:lnTo>
                  <a:lnTo>
                    <a:pt x="13016" y="39"/>
                  </a:lnTo>
                  <a:cubicBezTo>
                    <a:pt x="12987" y="17"/>
                    <a:pt x="12945" y="1"/>
                    <a:pt x="129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50"/>
            <p:cNvSpPr/>
            <p:nvPr/>
          </p:nvSpPr>
          <p:spPr>
            <a:xfrm>
              <a:off x="1867600" y="3249925"/>
              <a:ext cx="1223225" cy="1178125"/>
            </a:xfrm>
            <a:custGeom>
              <a:avLst/>
              <a:gdLst/>
              <a:ahLst/>
              <a:cxnLst/>
              <a:rect l="l" t="t" r="r" b="b"/>
              <a:pathLst>
                <a:path w="48929" h="47125" extrusionOk="0">
                  <a:moveTo>
                    <a:pt x="2615" y="0"/>
                  </a:moveTo>
                  <a:cubicBezTo>
                    <a:pt x="1335" y="7617"/>
                    <a:pt x="541" y="15315"/>
                    <a:pt x="316" y="23049"/>
                  </a:cubicBezTo>
                  <a:cubicBezTo>
                    <a:pt x="82" y="30638"/>
                    <a:pt x="803" y="38291"/>
                    <a:pt x="100" y="45863"/>
                  </a:cubicBezTo>
                  <a:cubicBezTo>
                    <a:pt x="100" y="45944"/>
                    <a:pt x="55" y="45998"/>
                    <a:pt x="1" y="46025"/>
                  </a:cubicBezTo>
                  <a:cubicBezTo>
                    <a:pt x="5231" y="46886"/>
                    <a:pt x="10526" y="47124"/>
                    <a:pt x="15820" y="47124"/>
                  </a:cubicBezTo>
                  <a:cubicBezTo>
                    <a:pt x="17678" y="47124"/>
                    <a:pt x="19536" y="47095"/>
                    <a:pt x="21391" y="47053"/>
                  </a:cubicBezTo>
                  <a:cubicBezTo>
                    <a:pt x="22815" y="47017"/>
                    <a:pt x="24257" y="46963"/>
                    <a:pt x="25708" y="46863"/>
                  </a:cubicBezTo>
                  <a:cubicBezTo>
                    <a:pt x="31351" y="45601"/>
                    <a:pt x="37354" y="42402"/>
                    <a:pt x="38589" y="36633"/>
                  </a:cubicBezTo>
                  <a:cubicBezTo>
                    <a:pt x="38618" y="36502"/>
                    <a:pt x="38725" y="36441"/>
                    <a:pt x="38838" y="36441"/>
                  </a:cubicBezTo>
                  <a:cubicBezTo>
                    <a:pt x="38935" y="36441"/>
                    <a:pt x="39036" y="36486"/>
                    <a:pt x="39094" y="36570"/>
                  </a:cubicBezTo>
                  <a:cubicBezTo>
                    <a:pt x="40374" y="38517"/>
                    <a:pt x="42222" y="39634"/>
                    <a:pt x="44502" y="39941"/>
                  </a:cubicBezTo>
                  <a:cubicBezTo>
                    <a:pt x="47396" y="35452"/>
                    <a:pt x="47197" y="28520"/>
                    <a:pt x="47585" y="23599"/>
                  </a:cubicBezTo>
                  <a:cubicBezTo>
                    <a:pt x="48135" y="16631"/>
                    <a:pt x="48928" y="9645"/>
                    <a:pt x="48468" y="2668"/>
                  </a:cubicBezTo>
                  <a:cubicBezTo>
                    <a:pt x="33280" y="54"/>
                    <a:pt x="17929" y="1352"/>
                    <a:pt x="2642" y="9"/>
                  </a:cubicBezTo>
                  <a:cubicBezTo>
                    <a:pt x="2633" y="0"/>
                    <a:pt x="2624" y="0"/>
                    <a:pt x="2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50"/>
            <p:cNvSpPr/>
            <p:nvPr/>
          </p:nvSpPr>
          <p:spPr>
            <a:xfrm>
              <a:off x="1857000" y="3245400"/>
              <a:ext cx="1232000" cy="1186575"/>
            </a:xfrm>
            <a:custGeom>
              <a:avLst/>
              <a:gdLst/>
              <a:ahLst/>
              <a:cxnLst/>
              <a:rect l="l" t="t" r="r" b="b"/>
              <a:pathLst>
                <a:path w="49280" h="47463" extrusionOk="0">
                  <a:moveTo>
                    <a:pt x="3133" y="33"/>
                  </a:moveTo>
                  <a:lnTo>
                    <a:pt x="3147" y="37"/>
                  </a:lnTo>
                  <a:cubicBezTo>
                    <a:pt x="3142" y="37"/>
                    <a:pt x="3138" y="35"/>
                    <a:pt x="3133" y="33"/>
                  </a:cubicBezTo>
                  <a:close/>
                  <a:moveTo>
                    <a:pt x="3174" y="372"/>
                  </a:moveTo>
                  <a:cubicBezTo>
                    <a:pt x="10770" y="1029"/>
                    <a:pt x="18401" y="1047"/>
                    <a:pt x="26015" y="1227"/>
                  </a:cubicBezTo>
                  <a:cubicBezTo>
                    <a:pt x="29837" y="1317"/>
                    <a:pt x="33668" y="1443"/>
                    <a:pt x="37481" y="1714"/>
                  </a:cubicBezTo>
                  <a:lnTo>
                    <a:pt x="40338" y="1948"/>
                  </a:lnTo>
                  <a:lnTo>
                    <a:pt x="43187" y="2245"/>
                  </a:lnTo>
                  <a:lnTo>
                    <a:pt x="46026" y="2606"/>
                  </a:lnTo>
                  <a:cubicBezTo>
                    <a:pt x="46927" y="2750"/>
                    <a:pt x="47829" y="2867"/>
                    <a:pt x="48739" y="2985"/>
                  </a:cubicBezTo>
                  <a:cubicBezTo>
                    <a:pt x="48730" y="3354"/>
                    <a:pt x="48730" y="3697"/>
                    <a:pt x="48739" y="4048"/>
                  </a:cubicBezTo>
                  <a:lnTo>
                    <a:pt x="48766" y="5211"/>
                  </a:lnTo>
                  <a:cubicBezTo>
                    <a:pt x="48784" y="5995"/>
                    <a:pt x="48793" y="6779"/>
                    <a:pt x="48784" y="7564"/>
                  </a:cubicBezTo>
                  <a:cubicBezTo>
                    <a:pt x="48766" y="9132"/>
                    <a:pt x="48721" y="10700"/>
                    <a:pt x="48631" y="12269"/>
                  </a:cubicBezTo>
                  <a:cubicBezTo>
                    <a:pt x="48478" y="15415"/>
                    <a:pt x="48207" y="18542"/>
                    <a:pt x="47955" y="21688"/>
                  </a:cubicBezTo>
                  <a:cubicBezTo>
                    <a:pt x="47892" y="22473"/>
                    <a:pt x="47829" y="23257"/>
                    <a:pt x="47775" y="24041"/>
                  </a:cubicBezTo>
                  <a:cubicBezTo>
                    <a:pt x="47721" y="24834"/>
                    <a:pt x="47676" y="25618"/>
                    <a:pt x="47639" y="26403"/>
                  </a:cubicBezTo>
                  <a:cubicBezTo>
                    <a:pt x="47558" y="27980"/>
                    <a:pt x="47486" y="29548"/>
                    <a:pt x="47333" y="31108"/>
                  </a:cubicBezTo>
                  <a:cubicBezTo>
                    <a:pt x="47180" y="32667"/>
                    <a:pt x="46954" y="34218"/>
                    <a:pt x="46567" y="35732"/>
                  </a:cubicBezTo>
                  <a:cubicBezTo>
                    <a:pt x="46188" y="37213"/>
                    <a:pt x="45645" y="38651"/>
                    <a:pt x="44846" y="39944"/>
                  </a:cubicBezTo>
                  <a:lnTo>
                    <a:pt x="44846" y="39944"/>
                  </a:lnTo>
                  <a:cubicBezTo>
                    <a:pt x="43883" y="39803"/>
                    <a:pt x="42948" y="39509"/>
                    <a:pt x="42105" y="39022"/>
                  </a:cubicBezTo>
                  <a:cubicBezTo>
                    <a:pt x="41240" y="38526"/>
                    <a:pt x="40482" y="37832"/>
                    <a:pt x="39887" y="37021"/>
                  </a:cubicBezTo>
                  <a:lnTo>
                    <a:pt x="39671" y="36714"/>
                  </a:lnTo>
                  <a:lnTo>
                    <a:pt x="39644" y="36669"/>
                  </a:lnTo>
                  <a:cubicBezTo>
                    <a:pt x="39635" y="36660"/>
                    <a:pt x="39617" y="36633"/>
                    <a:pt x="39608" y="36615"/>
                  </a:cubicBezTo>
                  <a:cubicBezTo>
                    <a:pt x="39572" y="36579"/>
                    <a:pt x="39527" y="36552"/>
                    <a:pt x="39491" y="36525"/>
                  </a:cubicBezTo>
                  <a:cubicBezTo>
                    <a:pt x="39416" y="36488"/>
                    <a:pt x="39341" y="36469"/>
                    <a:pt x="39260" y="36469"/>
                  </a:cubicBezTo>
                  <a:cubicBezTo>
                    <a:pt x="39244" y="36469"/>
                    <a:pt x="39228" y="36470"/>
                    <a:pt x="39211" y="36471"/>
                  </a:cubicBezTo>
                  <a:cubicBezTo>
                    <a:pt x="39112" y="36480"/>
                    <a:pt x="39013" y="36534"/>
                    <a:pt x="38941" y="36615"/>
                  </a:cubicBezTo>
                  <a:cubicBezTo>
                    <a:pt x="38905" y="36660"/>
                    <a:pt x="38887" y="36705"/>
                    <a:pt x="38869" y="36760"/>
                  </a:cubicBezTo>
                  <a:cubicBezTo>
                    <a:pt x="38860" y="36787"/>
                    <a:pt x="38860" y="36796"/>
                    <a:pt x="38860" y="36814"/>
                  </a:cubicBezTo>
                  <a:lnTo>
                    <a:pt x="38842" y="36859"/>
                  </a:lnTo>
                  <a:lnTo>
                    <a:pt x="38761" y="37228"/>
                  </a:lnTo>
                  <a:cubicBezTo>
                    <a:pt x="38626" y="37715"/>
                    <a:pt x="38463" y="38193"/>
                    <a:pt x="38256" y="38652"/>
                  </a:cubicBezTo>
                  <a:cubicBezTo>
                    <a:pt x="38058" y="39112"/>
                    <a:pt x="37823" y="39563"/>
                    <a:pt x="37544" y="39987"/>
                  </a:cubicBezTo>
                  <a:cubicBezTo>
                    <a:pt x="37273" y="40410"/>
                    <a:pt x="36976" y="40825"/>
                    <a:pt x="36652" y="41203"/>
                  </a:cubicBezTo>
                  <a:cubicBezTo>
                    <a:pt x="35344" y="42754"/>
                    <a:pt x="33650" y="43953"/>
                    <a:pt x="31838" y="44872"/>
                  </a:cubicBezTo>
                  <a:cubicBezTo>
                    <a:pt x="30026" y="45782"/>
                    <a:pt x="28079" y="46449"/>
                    <a:pt x="26096" y="46891"/>
                  </a:cubicBezTo>
                  <a:lnTo>
                    <a:pt x="26123" y="46891"/>
                  </a:lnTo>
                  <a:cubicBezTo>
                    <a:pt x="23978" y="46972"/>
                    <a:pt x="21842" y="47098"/>
                    <a:pt x="19687" y="47117"/>
                  </a:cubicBezTo>
                  <a:cubicBezTo>
                    <a:pt x="18556" y="47136"/>
                    <a:pt x="17424" y="47147"/>
                    <a:pt x="16292" y="47147"/>
                  </a:cubicBezTo>
                  <a:cubicBezTo>
                    <a:pt x="15279" y="47147"/>
                    <a:pt x="14265" y="47138"/>
                    <a:pt x="13251" y="47117"/>
                  </a:cubicBezTo>
                  <a:cubicBezTo>
                    <a:pt x="11106" y="47071"/>
                    <a:pt x="8970" y="46981"/>
                    <a:pt x="6833" y="46810"/>
                  </a:cubicBezTo>
                  <a:cubicBezTo>
                    <a:pt x="4777" y="46645"/>
                    <a:pt x="2720" y="46413"/>
                    <a:pt x="687" y="46091"/>
                  </a:cubicBezTo>
                  <a:lnTo>
                    <a:pt x="687" y="46091"/>
                  </a:lnTo>
                  <a:cubicBezTo>
                    <a:pt x="694" y="46042"/>
                    <a:pt x="686" y="46024"/>
                    <a:pt x="695" y="45990"/>
                  </a:cubicBezTo>
                  <a:lnTo>
                    <a:pt x="704" y="45900"/>
                  </a:lnTo>
                  <a:lnTo>
                    <a:pt x="731" y="45539"/>
                  </a:lnTo>
                  <a:lnTo>
                    <a:pt x="785" y="44818"/>
                  </a:lnTo>
                  <a:cubicBezTo>
                    <a:pt x="830" y="44340"/>
                    <a:pt x="848" y="43853"/>
                    <a:pt x="884" y="43376"/>
                  </a:cubicBezTo>
                  <a:cubicBezTo>
                    <a:pt x="902" y="42898"/>
                    <a:pt x="920" y="42411"/>
                    <a:pt x="947" y="41934"/>
                  </a:cubicBezTo>
                  <a:lnTo>
                    <a:pt x="983" y="40482"/>
                  </a:lnTo>
                  <a:cubicBezTo>
                    <a:pt x="1020" y="38553"/>
                    <a:pt x="1001" y="36624"/>
                    <a:pt x="974" y="34704"/>
                  </a:cubicBezTo>
                  <a:cubicBezTo>
                    <a:pt x="911" y="30846"/>
                    <a:pt x="785" y="26998"/>
                    <a:pt x="902" y="23158"/>
                  </a:cubicBezTo>
                  <a:cubicBezTo>
                    <a:pt x="1135" y="15524"/>
                    <a:pt x="1919" y="7908"/>
                    <a:pt x="3174" y="372"/>
                  </a:cubicBezTo>
                  <a:close/>
                  <a:moveTo>
                    <a:pt x="2894" y="1"/>
                  </a:moveTo>
                  <a:lnTo>
                    <a:pt x="2867" y="145"/>
                  </a:lnTo>
                  <a:cubicBezTo>
                    <a:pt x="1587" y="7753"/>
                    <a:pt x="803" y="15442"/>
                    <a:pt x="569" y="23149"/>
                  </a:cubicBezTo>
                  <a:cubicBezTo>
                    <a:pt x="452" y="27007"/>
                    <a:pt x="578" y="30855"/>
                    <a:pt x="641" y="34704"/>
                  </a:cubicBezTo>
                  <a:cubicBezTo>
                    <a:pt x="677" y="36633"/>
                    <a:pt x="695" y="38553"/>
                    <a:pt x="659" y="40473"/>
                  </a:cubicBezTo>
                  <a:lnTo>
                    <a:pt x="614" y="41916"/>
                  </a:lnTo>
                  <a:cubicBezTo>
                    <a:pt x="596" y="42402"/>
                    <a:pt x="578" y="42880"/>
                    <a:pt x="551" y="43358"/>
                  </a:cubicBezTo>
                  <a:cubicBezTo>
                    <a:pt x="524" y="43835"/>
                    <a:pt x="506" y="44313"/>
                    <a:pt x="461" y="44800"/>
                  </a:cubicBezTo>
                  <a:lnTo>
                    <a:pt x="407" y="45512"/>
                  </a:lnTo>
                  <a:lnTo>
                    <a:pt x="380" y="45873"/>
                  </a:lnTo>
                  <a:lnTo>
                    <a:pt x="361" y="46035"/>
                  </a:lnTo>
                  <a:cubicBezTo>
                    <a:pt x="361" y="46053"/>
                    <a:pt x="361" y="46062"/>
                    <a:pt x="334" y="46071"/>
                  </a:cubicBezTo>
                  <a:lnTo>
                    <a:pt x="1" y="46305"/>
                  </a:lnTo>
                  <a:lnTo>
                    <a:pt x="398" y="46368"/>
                  </a:lnTo>
                  <a:cubicBezTo>
                    <a:pt x="2525" y="46711"/>
                    <a:pt x="4661" y="46963"/>
                    <a:pt x="6806" y="47135"/>
                  </a:cubicBezTo>
                  <a:cubicBezTo>
                    <a:pt x="8952" y="47306"/>
                    <a:pt x="11097" y="47387"/>
                    <a:pt x="13251" y="47432"/>
                  </a:cubicBezTo>
                  <a:cubicBezTo>
                    <a:pt x="14265" y="47453"/>
                    <a:pt x="15281" y="47463"/>
                    <a:pt x="16296" y="47463"/>
                  </a:cubicBezTo>
                  <a:cubicBezTo>
                    <a:pt x="17430" y="47463"/>
                    <a:pt x="18565" y="47451"/>
                    <a:pt x="19696" y="47432"/>
                  </a:cubicBezTo>
                  <a:cubicBezTo>
                    <a:pt x="21842" y="47414"/>
                    <a:pt x="23996" y="47288"/>
                    <a:pt x="26141" y="47207"/>
                  </a:cubicBezTo>
                  <a:lnTo>
                    <a:pt x="26150" y="47207"/>
                  </a:lnTo>
                  <a:lnTo>
                    <a:pt x="26168" y="47198"/>
                  </a:lnTo>
                  <a:cubicBezTo>
                    <a:pt x="28178" y="46747"/>
                    <a:pt x="30143" y="46080"/>
                    <a:pt x="31982" y="45151"/>
                  </a:cubicBezTo>
                  <a:cubicBezTo>
                    <a:pt x="33821" y="44214"/>
                    <a:pt x="35543" y="42997"/>
                    <a:pt x="36886" y="41411"/>
                  </a:cubicBezTo>
                  <a:cubicBezTo>
                    <a:pt x="37228" y="41014"/>
                    <a:pt x="37535" y="40590"/>
                    <a:pt x="37805" y="40149"/>
                  </a:cubicBezTo>
                  <a:cubicBezTo>
                    <a:pt x="38094" y="39716"/>
                    <a:pt x="38328" y="39247"/>
                    <a:pt x="38544" y="38779"/>
                  </a:cubicBezTo>
                  <a:cubicBezTo>
                    <a:pt x="38761" y="38301"/>
                    <a:pt x="38914" y="37805"/>
                    <a:pt x="39058" y="37300"/>
                  </a:cubicBezTo>
                  <a:lnTo>
                    <a:pt x="39148" y="36922"/>
                  </a:lnTo>
                  <a:lnTo>
                    <a:pt x="39157" y="36877"/>
                  </a:lnTo>
                  <a:cubicBezTo>
                    <a:pt x="39166" y="36868"/>
                    <a:pt x="39166" y="36841"/>
                    <a:pt x="39166" y="36841"/>
                  </a:cubicBezTo>
                  <a:cubicBezTo>
                    <a:pt x="39175" y="36832"/>
                    <a:pt x="39175" y="36814"/>
                    <a:pt x="39184" y="36814"/>
                  </a:cubicBezTo>
                  <a:cubicBezTo>
                    <a:pt x="39193" y="36796"/>
                    <a:pt x="39220" y="36787"/>
                    <a:pt x="39248" y="36778"/>
                  </a:cubicBezTo>
                  <a:cubicBezTo>
                    <a:pt x="39275" y="36778"/>
                    <a:pt x="39311" y="36787"/>
                    <a:pt x="39338" y="36796"/>
                  </a:cubicBezTo>
                  <a:cubicBezTo>
                    <a:pt x="39356" y="36805"/>
                    <a:pt x="39365" y="36814"/>
                    <a:pt x="39374" y="36823"/>
                  </a:cubicBezTo>
                  <a:lnTo>
                    <a:pt x="39392" y="36841"/>
                  </a:lnTo>
                  <a:lnTo>
                    <a:pt x="39419" y="36886"/>
                  </a:lnTo>
                  <a:lnTo>
                    <a:pt x="39644" y="37201"/>
                  </a:lnTo>
                  <a:cubicBezTo>
                    <a:pt x="40266" y="38040"/>
                    <a:pt x="41041" y="38770"/>
                    <a:pt x="41952" y="39292"/>
                  </a:cubicBezTo>
                  <a:cubicBezTo>
                    <a:pt x="42862" y="39824"/>
                    <a:pt x="43872" y="40140"/>
                    <a:pt x="44908" y="40284"/>
                  </a:cubicBezTo>
                  <a:lnTo>
                    <a:pt x="45007" y="40293"/>
                  </a:lnTo>
                  <a:lnTo>
                    <a:pt x="45061" y="40212"/>
                  </a:lnTo>
                  <a:cubicBezTo>
                    <a:pt x="45927" y="38860"/>
                    <a:pt x="46495" y="37354"/>
                    <a:pt x="46900" y="35822"/>
                  </a:cubicBezTo>
                  <a:cubicBezTo>
                    <a:pt x="47297" y="34281"/>
                    <a:pt x="47540" y="32712"/>
                    <a:pt x="47712" y="31144"/>
                  </a:cubicBezTo>
                  <a:cubicBezTo>
                    <a:pt x="47874" y="29575"/>
                    <a:pt x="47964" y="27998"/>
                    <a:pt x="48054" y="26430"/>
                  </a:cubicBezTo>
                  <a:cubicBezTo>
                    <a:pt x="48099" y="25636"/>
                    <a:pt x="48144" y="24852"/>
                    <a:pt x="48207" y="24077"/>
                  </a:cubicBezTo>
                  <a:cubicBezTo>
                    <a:pt x="48261" y="23293"/>
                    <a:pt x="48334" y="22509"/>
                    <a:pt x="48406" y="21724"/>
                  </a:cubicBezTo>
                  <a:cubicBezTo>
                    <a:pt x="48667" y="18588"/>
                    <a:pt x="48965" y="15451"/>
                    <a:pt x="49145" y="12296"/>
                  </a:cubicBezTo>
                  <a:cubicBezTo>
                    <a:pt x="49217" y="10727"/>
                    <a:pt x="49280" y="9141"/>
                    <a:pt x="49280" y="7564"/>
                  </a:cubicBezTo>
                  <a:cubicBezTo>
                    <a:pt x="49280" y="6779"/>
                    <a:pt x="49262" y="5986"/>
                    <a:pt x="49235" y="5193"/>
                  </a:cubicBezTo>
                  <a:lnTo>
                    <a:pt x="49208" y="4607"/>
                  </a:lnTo>
                  <a:lnTo>
                    <a:pt x="49199" y="4310"/>
                  </a:lnTo>
                  <a:lnTo>
                    <a:pt x="49190" y="4165"/>
                  </a:lnTo>
                  <a:lnTo>
                    <a:pt x="49181" y="4003"/>
                  </a:lnTo>
                  <a:cubicBezTo>
                    <a:pt x="49154" y="3561"/>
                    <a:pt x="49109" y="3120"/>
                    <a:pt x="49055" y="2705"/>
                  </a:cubicBezTo>
                  <a:cubicBezTo>
                    <a:pt x="48081" y="2525"/>
                    <a:pt x="47081" y="2345"/>
                    <a:pt x="46089" y="2200"/>
                  </a:cubicBezTo>
                  <a:lnTo>
                    <a:pt x="43232" y="1840"/>
                  </a:lnTo>
                  <a:lnTo>
                    <a:pt x="40374" y="1551"/>
                  </a:lnTo>
                  <a:lnTo>
                    <a:pt x="37508" y="1317"/>
                  </a:lnTo>
                  <a:cubicBezTo>
                    <a:pt x="33686" y="1056"/>
                    <a:pt x="29855" y="938"/>
                    <a:pt x="26024" y="857"/>
                  </a:cubicBezTo>
                  <a:cubicBezTo>
                    <a:pt x="22193" y="776"/>
                    <a:pt x="18362" y="731"/>
                    <a:pt x="14540" y="632"/>
                  </a:cubicBezTo>
                  <a:cubicBezTo>
                    <a:pt x="10726" y="524"/>
                    <a:pt x="6903" y="353"/>
                    <a:pt x="3107" y="21"/>
                  </a:cubicBezTo>
                  <a:lnTo>
                    <a:pt x="3107" y="21"/>
                  </a:lnTo>
                  <a:cubicBezTo>
                    <a:pt x="3091" y="15"/>
                    <a:pt x="3070" y="10"/>
                    <a:pt x="3039" y="10"/>
                  </a:cubicBezTo>
                  <a:lnTo>
                    <a:pt x="289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5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A67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50"/>
            <p:cNvSpPr/>
            <p:nvPr/>
          </p:nvSpPr>
          <p:spPr>
            <a:xfrm>
              <a:off x="2004625" y="3411050"/>
              <a:ext cx="976675" cy="36075"/>
            </a:xfrm>
            <a:custGeom>
              <a:avLst/>
              <a:gdLst/>
              <a:ahLst/>
              <a:cxnLst/>
              <a:rect l="l" t="t" r="r" b="b"/>
              <a:pathLst>
                <a:path w="39067" h="1443" extrusionOk="0">
                  <a:moveTo>
                    <a:pt x="180" y="0"/>
                  </a:moveTo>
                  <a:cubicBezTo>
                    <a:pt x="0" y="0"/>
                    <a:pt x="9" y="262"/>
                    <a:pt x="180" y="271"/>
                  </a:cubicBezTo>
                  <a:cubicBezTo>
                    <a:pt x="13025" y="748"/>
                    <a:pt x="25897" y="1253"/>
                    <a:pt x="38751" y="1442"/>
                  </a:cubicBezTo>
                  <a:cubicBezTo>
                    <a:pt x="39066" y="1442"/>
                    <a:pt x="39066" y="965"/>
                    <a:pt x="38751" y="947"/>
                  </a:cubicBezTo>
                  <a:cubicBezTo>
                    <a:pt x="25906" y="424"/>
                    <a:pt x="13025" y="234"/>
                    <a:pt x="18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ackground 4">
  <p:cSld name="CUSTOM_39">
    <p:spTree>
      <p:nvGrpSpPr>
        <p:cNvPr id="1" name="Shape 1489"/>
        <p:cNvGrpSpPr/>
        <p:nvPr/>
      </p:nvGrpSpPr>
      <p:grpSpPr>
        <a:xfrm>
          <a:off x="0" y="0"/>
          <a:ext cx="0" cy="0"/>
          <a:chOff x="0" y="0"/>
          <a:chExt cx="0" cy="0"/>
        </a:xfrm>
      </p:grpSpPr>
      <p:grpSp>
        <p:nvGrpSpPr>
          <p:cNvPr id="1490" name="Google Shape;1490;p51"/>
          <p:cNvGrpSpPr/>
          <p:nvPr/>
        </p:nvGrpSpPr>
        <p:grpSpPr>
          <a:xfrm flipH="1">
            <a:off x="-1700" y="329"/>
            <a:ext cx="9147400" cy="5142843"/>
            <a:chOff x="238125" y="854700"/>
            <a:chExt cx="7142500" cy="4015650"/>
          </a:xfrm>
        </p:grpSpPr>
        <p:sp>
          <p:nvSpPr>
            <p:cNvPr id="1491" name="Google Shape;1491;p51"/>
            <p:cNvSpPr/>
            <p:nvPr/>
          </p:nvSpPr>
          <p:spPr>
            <a:xfrm>
              <a:off x="238125" y="854700"/>
              <a:ext cx="7142500" cy="4015650"/>
            </a:xfrm>
            <a:custGeom>
              <a:avLst/>
              <a:gdLst/>
              <a:ahLst/>
              <a:cxnLst/>
              <a:rect l="l" t="t" r="r" b="b"/>
              <a:pathLst>
                <a:path w="285700" h="160626" extrusionOk="0">
                  <a:moveTo>
                    <a:pt x="5823" y="8897"/>
                  </a:moveTo>
                  <a:cubicBezTo>
                    <a:pt x="6990" y="8897"/>
                    <a:pt x="7943" y="9851"/>
                    <a:pt x="7943" y="11018"/>
                  </a:cubicBezTo>
                  <a:cubicBezTo>
                    <a:pt x="7943" y="12185"/>
                    <a:pt x="6990" y="13139"/>
                    <a:pt x="5823" y="13139"/>
                  </a:cubicBezTo>
                  <a:cubicBezTo>
                    <a:pt x="4656" y="13139"/>
                    <a:pt x="3714" y="12185"/>
                    <a:pt x="3714" y="11018"/>
                  </a:cubicBezTo>
                  <a:cubicBezTo>
                    <a:pt x="3714" y="9851"/>
                    <a:pt x="4656" y="8897"/>
                    <a:pt x="5823" y="8897"/>
                  </a:cubicBezTo>
                  <a:close/>
                  <a:moveTo>
                    <a:pt x="5823" y="20718"/>
                  </a:moveTo>
                  <a:cubicBezTo>
                    <a:pt x="6990" y="20718"/>
                    <a:pt x="7943" y="21660"/>
                    <a:pt x="7943" y="22839"/>
                  </a:cubicBezTo>
                  <a:cubicBezTo>
                    <a:pt x="7943" y="24006"/>
                    <a:pt x="6990" y="24960"/>
                    <a:pt x="5823" y="24960"/>
                  </a:cubicBezTo>
                  <a:cubicBezTo>
                    <a:pt x="4656" y="24960"/>
                    <a:pt x="3714" y="24006"/>
                    <a:pt x="3714" y="22839"/>
                  </a:cubicBezTo>
                  <a:cubicBezTo>
                    <a:pt x="3714" y="21660"/>
                    <a:pt x="4656" y="20718"/>
                    <a:pt x="5823" y="20718"/>
                  </a:cubicBezTo>
                  <a:close/>
                  <a:moveTo>
                    <a:pt x="5823" y="32527"/>
                  </a:moveTo>
                  <a:cubicBezTo>
                    <a:pt x="6990" y="32527"/>
                    <a:pt x="7943" y="33481"/>
                    <a:pt x="7943" y="34648"/>
                  </a:cubicBezTo>
                  <a:cubicBezTo>
                    <a:pt x="7943" y="35827"/>
                    <a:pt x="6990" y="36768"/>
                    <a:pt x="5823" y="36768"/>
                  </a:cubicBezTo>
                  <a:cubicBezTo>
                    <a:pt x="4656" y="36768"/>
                    <a:pt x="3714" y="35827"/>
                    <a:pt x="3714" y="34648"/>
                  </a:cubicBezTo>
                  <a:cubicBezTo>
                    <a:pt x="3714" y="33481"/>
                    <a:pt x="4656" y="32527"/>
                    <a:pt x="5823" y="32527"/>
                  </a:cubicBezTo>
                  <a:close/>
                  <a:moveTo>
                    <a:pt x="5823" y="44348"/>
                  </a:moveTo>
                  <a:cubicBezTo>
                    <a:pt x="6990" y="44348"/>
                    <a:pt x="7943" y="45302"/>
                    <a:pt x="7943" y="46469"/>
                  </a:cubicBezTo>
                  <a:cubicBezTo>
                    <a:pt x="7943" y="47636"/>
                    <a:pt x="6990" y="48589"/>
                    <a:pt x="5823" y="48589"/>
                  </a:cubicBezTo>
                  <a:cubicBezTo>
                    <a:pt x="4656" y="48589"/>
                    <a:pt x="3714" y="47636"/>
                    <a:pt x="3714" y="46469"/>
                  </a:cubicBezTo>
                  <a:cubicBezTo>
                    <a:pt x="3714" y="45302"/>
                    <a:pt x="4656" y="44348"/>
                    <a:pt x="5823" y="44348"/>
                  </a:cubicBezTo>
                  <a:close/>
                  <a:moveTo>
                    <a:pt x="5823" y="56169"/>
                  </a:moveTo>
                  <a:cubicBezTo>
                    <a:pt x="6990" y="56169"/>
                    <a:pt x="7943" y="57110"/>
                    <a:pt x="7943" y="58277"/>
                  </a:cubicBezTo>
                  <a:cubicBezTo>
                    <a:pt x="7943" y="59457"/>
                    <a:pt x="6990" y="60398"/>
                    <a:pt x="5823" y="60398"/>
                  </a:cubicBezTo>
                  <a:cubicBezTo>
                    <a:pt x="4656" y="60398"/>
                    <a:pt x="3714" y="59457"/>
                    <a:pt x="3714" y="58277"/>
                  </a:cubicBezTo>
                  <a:cubicBezTo>
                    <a:pt x="3714" y="57110"/>
                    <a:pt x="4656" y="56169"/>
                    <a:pt x="5823" y="56169"/>
                  </a:cubicBezTo>
                  <a:close/>
                  <a:moveTo>
                    <a:pt x="5823" y="67977"/>
                  </a:moveTo>
                  <a:cubicBezTo>
                    <a:pt x="6990" y="67977"/>
                    <a:pt x="7943" y="68931"/>
                    <a:pt x="7943" y="70098"/>
                  </a:cubicBezTo>
                  <a:cubicBezTo>
                    <a:pt x="7943" y="71265"/>
                    <a:pt x="6990" y="72219"/>
                    <a:pt x="5823" y="72219"/>
                  </a:cubicBezTo>
                  <a:cubicBezTo>
                    <a:pt x="4656" y="72219"/>
                    <a:pt x="3714" y="71265"/>
                    <a:pt x="3714" y="70098"/>
                  </a:cubicBezTo>
                  <a:cubicBezTo>
                    <a:pt x="3714" y="68931"/>
                    <a:pt x="4656" y="67977"/>
                    <a:pt x="5823" y="67977"/>
                  </a:cubicBezTo>
                  <a:close/>
                  <a:moveTo>
                    <a:pt x="5823" y="79798"/>
                  </a:moveTo>
                  <a:cubicBezTo>
                    <a:pt x="6990" y="79798"/>
                    <a:pt x="7943" y="80739"/>
                    <a:pt x="7943" y="81919"/>
                  </a:cubicBezTo>
                  <a:cubicBezTo>
                    <a:pt x="7943" y="83086"/>
                    <a:pt x="6990" y="84027"/>
                    <a:pt x="5823" y="84027"/>
                  </a:cubicBezTo>
                  <a:cubicBezTo>
                    <a:pt x="4656" y="84027"/>
                    <a:pt x="3714" y="83086"/>
                    <a:pt x="3714" y="81919"/>
                  </a:cubicBezTo>
                  <a:cubicBezTo>
                    <a:pt x="3714" y="80739"/>
                    <a:pt x="4656" y="79798"/>
                    <a:pt x="5823" y="79798"/>
                  </a:cubicBezTo>
                  <a:close/>
                  <a:moveTo>
                    <a:pt x="5823" y="91607"/>
                  </a:moveTo>
                  <a:cubicBezTo>
                    <a:pt x="6990" y="91607"/>
                    <a:pt x="7943" y="92560"/>
                    <a:pt x="7943" y="93727"/>
                  </a:cubicBezTo>
                  <a:cubicBezTo>
                    <a:pt x="7943" y="94895"/>
                    <a:pt x="6990" y="95848"/>
                    <a:pt x="5823" y="95848"/>
                  </a:cubicBezTo>
                  <a:cubicBezTo>
                    <a:pt x="4656" y="95848"/>
                    <a:pt x="3714" y="94895"/>
                    <a:pt x="3714" y="93727"/>
                  </a:cubicBezTo>
                  <a:cubicBezTo>
                    <a:pt x="3714" y="92560"/>
                    <a:pt x="4656" y="91607"/>
                    <a:pt x="5823" y="91607"/>
                  </a:cubicBezTo>
                  <a:close/>
                  <a:moveTo>
                    <a:pt x="5823" y="103428"/>
                  </a:moveTo>
                  <a:cubicBezTo>
                    <a:pt x="6990" y="103428"/>
                    <a:pt x="7943" y="104381"/>
                    <a:pt x="7943" y="105548"/>
                  </a:cubicBezTo>
                  <a:cubicBezTo>
                    <a:pt x="7943" y="106716"/>
                    <a:pt x="6990" y="107669"/>
                    <a:pt x="5823" y="107669"/>
                  </a:cubicBezTo>
                  <a:cubicBezTo>
                    <a:pt x="4656" y="107669"/>
                    <a:pt x="3714" y="106716"/>
                    <a:pt x="3714" y="105548"/>
                  </a:cubicBezTo>
                  <a:cubicBezTo>
                    <a:pt x="3714" y="104381"/>
                    <a:pt x="4656" y="103428"/>
                    <a:pt x="5823" y="103428"/>
                  </a:cubicBezTo>
                  <a:close/>
                  <a:moveTo>
                    <a:pt x="5823" y="115249"/>
                  </a:moveTo>
                  <a:cubicBezTo>
                    <a:pt x="6990" y="115249"/>
                    <a:pt x="7943" y="116190"/>
                    <a:pt x="7943" y="117357"/>
                  </a:cubicBezTo>
                  <a:cubicBezTo>
                    <a:pt x="7943" y="118536"/>
                    <a:pt x="6990" y="119478"/>
                    <a:pt x="5823" y="119478"/>
                  </a:cubicBezTo>
                  <a:cubicBezTo>
                    <a:pt x="4656" y="119478"/>
                    <a:pt x="3714" y="118536"/>
                    <a:pt x="3714" y="117357"/>
                  </a:cubicBezTo>
                  <a:cubicBezTo>
                    <a:pt x="3714" y="116190"/>
                    <a:pt x="4656" y="115249"/>
                    <a:pt x="5823" y="115249"/>
                  </a:cubicBezTo>
                  <a:close/>
                  <a:moveTo>
                    <a:pt x="5823" y="127057"/>
                  </a:moveTo>
                  <a:cubicBezTo>
                    <a:pt x="6990" y="127057"/>
                    <a:pt x="7943" y="128011"/>
                    <a:pt x="7943" y="129178"/>
                  </a:cubicBezTo>
                  <a:cubicBezTo>
                    <a:pt x="7943" y="130345"/>
                    <a:pt x="6990" y="131299"/>
                    <a:pt x="5823" y="131299"/>
                  </a:cubicBezTo>
                  <a:cubicBezTo>
                    <a:pt x="4656" y="131299"/>
                    <a:pt x="3714" y="130345"/>
                    <a:pt x="3714" y="129178"/>
                  </a:cubicBezTo>
                  <a:cubicBezTo>
                    <a:pt x="3714" y="128011"/>
                    <a:pt x="4656" y="127057"/>
                    <a:pt x="5823" y="127057"/>
                  </a:cubicBezTo>
                  <a:close/>
                  <a:moveTo>
                    <a:pt x="5823" y="138878"/>
                  </a:moveTo>
                  <a:cubicBezTo>
                    <a:pt x="6990" y="138878"/>
                    <a:pt x="7943" y="139819"/>
                    <a:pt x="7943" y="140999"/>
                  </a:cubicBezTo>
                  <a:cubicBezTo>
                    <a:pt x="7943" y="142166"/>
                    <a:pt x="6990" y="143107"/>
                    <a:pt x="5823" y="143107"/>
                  </a:cubicBezTo>
                  <a:cubicBezTo>
                    <a:pt x="4656" y="143107"/>
                    <a:pt x="3714" y="142166"/>
                    <a:pt x="3714" y="140999"/>
                  </a:cubicBezTo>
                  <a:cubicBezTo>
                    <a:pt x="3714" y="139819"/>
                    <a:pt x="4656" y="138878"/>
                    <a:pt x="5823" y="138878"/>
                  </a:cubicBezTo>
                  <a:close/>
                  <a:moveTo>
                    <a:pt x="5823" y="150687"/>
                  </a:moveTo>
                  <a:cubicBezTo>
                    <a:pt x="6990" y="150687"/>
                    <a:pt x="7943" y="151640"/>
                    <a:pt x="7943" y="152807"/>
                  </a:cubicBezTo>
                  <a:cubicBezTo>
                    <a:pt x="7943" y="153974"/>
                    <a:pt x="6990" y="154928"/>
                    <a:pt x="5823" y="154928"/>
                  </a:cubicBezTo>
                  <a:cubicBezTo>
                    <a:pt x="4656" y="154928"/>
                    <a:pt x="3714" y="153974"/>
                    <a:pt x="3714" y="152807"/>
                  </a:cubicBezTo>
                  <a:cubicBezTo>
                    <a:pt x="3714" y="151640"/>
                    <a:pt x="4656" y="150687"/>
                    <a:pt x="5823" y="150687"/>
                  </a:cubicBezTo>
                  <a:close/>
                  <a:moveTo>
                    <a:pt x="0" y="0"/>
                  </a:moveTo>
                  <a:lnTo>
                    <a:pt x="0" y="160625"/>
                  </a:lnTo>
                  <a:lnTo>
                    <a:pt x="285700" y="160625"/>
                  </a:lnTo>
                  <a:lnTo>
                    <a:pt x="28570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51"/>
            <p:cNvSpPr/>
            <p:nvPr/>
          </p:nvSpPr>
          <p:spPr>
            <a:xfrm>
              <a:off x="561875" y="2486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51"/>
            <p:cNvSpPr/>
            <p:nvPr/>
          </p:nvSpPr>
          <p:spPr>
            <a:xfrm>
              <a:off x="561875" y="2694675"/>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51"/>
            <p:cNvSpPr/>
            <p:nvPr/>
          </p:nvSpPr>
          <p:spPr>
            <a:xfrm>
              <a:off x="561875" y="28923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51"/>
            <p:cNvSpPr/>
            <p:nvPr/>
          </p:nvSpPr>
          <p:spPr>
            <a:xfrm>
              <a:off x="561875" y="31000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51"/>
            <p:cNvSpPr/>
            <p:nvPr/>
          </p:nvSpPr>
          <p:spPr>
            <a:xfrm>
              <a:off x="561875" y="16757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51"/>
            <p:cNvSpPr/>
            <p:nvPr/>
          </p:nvSpPr>
          <p:spPr>
            <a:xfrm>
              <a:off x="561875" y="188370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51"/>
            <p:cNvSpPr/>
            <p:nvPr/>
          </p:nvSpPr>
          <p:spPr>
            <a:xfrm>
              <a:off x="561875" y="20813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51"/>
            <p:cNvSpPr/>
            <p:nvPr/>
          </p:nvSpPr>
          <p:spPr>
            <a:xfrm>
              <a:off x="561875" y="22890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51"/>
            <p:cNvSpPr/>
            <p:nvPr/>
          </p:nvSpPr>
          <p:spPr>
            <a:xfrm>
              <a:off x="561875" y="10727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51"/>
            <p:cNvSpPr/>
            <p:nvPr/>
          </p:nvSpPr>
          <p:spPr>
            <a:xfrm>
              <a:off x="561875" y="12703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51"/>
            <p:cNvSpPr/>
            <p:nvPr/>
          </p:nvSpPr>
          <p:spPr>
            <a:xfrm>
              <a:off x="561875" y="14780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51"/>
            <p:cNvSpPr/>
            <p:nvPr/>
          </p:nvSpPr>
          <p:spPr>
            <a:xfrm>
              <a:off x="561875" y="4108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51"/>
            <p:cNvSpPr/>
            <p:nvPr/>
          </p:nvSpPr>
          <p:spPr>
            <a:xfrm>
              <a:off x="561875" y="431660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51"/>
            <p:cNvSpPr/>
            <p:nvPr/>
          </p:nvSpPr>
          <p:spPr>
            <a:xfrm>
              <a:off x="561875" y="4514250"/>
              <a:ext cx="6818750" cy="25"/>
            </a:xfrm>
            <a:custGeom>
              <a:avLst/>
              <a:gdLst/>
              <a:ahLst/>
              <a:cxnLst/>
              <a:rect l="l" t="t" r="r" b="b"/>
              <a:pathLst>
                <a:path w="272750" h="1"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51"/>
            <p:cNvSpPr/>
            <p:nvPr/>
          </p:nvSpPr>
          <p:spPr>
            <a:xfrm>
              <a:off x="561875" y="47219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51"/>
            <p:cNvSpPr/>
            <p:nvPr/>
          </p:nvSpPr>
          <p:spPr>
            <a:xfrm>
              <a:off x="561875" y="3297650"/>
              <a:ext cx="6818750" cy="0"/>
            </a:xfrm>
            <a:custGeom>
              <a:avLst/>
              <a:gdLst/>
              <a:ahLst/>
              <a:cxnLst/>
              <a:rect l="l" t="t" r="r" b="b"/>
              <a:pathLst>
                <a:path w="272750" fill="none" extrusionOk="0">
                  <a:moveTo>
                    <a:pt x="272750" y="0"/>
                  </a:moveTo>
                  <a:lnTo>
                    <a:pt x="0" y="0"/>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51"/>
            <p:cNvSpPr/>
            <p:nvPr/>
          </p:nvSpPr>
          <p:spPr>
            <a:xfrm>
              <a:off x="561875" y="350562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51"/>
            <p:cNvSpPr/>
            <p:nvPr/>
          </p:nvSpPr>
          <p:spPr>
            <a:xfrm>
              <a:off x="561875" y="3703275"/>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51"/>
            <p:cNvSpPr/>
            <p:nvPr/>
          </p:nvSpPr>
          <p:spPr>
            <a:xfrm>
              <a:off x="561875" y="3910950"/>
              <a:ext cx="6818750" cy="25"/>
            </a:xfrm>
            <a:custGeom>
              <a:avLst/>
              <a:gdLst/>
              <a:ahLst/>
              <a:cxnLst/>
              <a:rect l="l" t="t" r="r" b="b"/>
              <a:pathLst>
                <a:path w="272750" h="1" fill="none" extrusionOk="0">
                  <a:moveTo>
                    <a:pt x="272750" y="1"/>
                  </a:moveTo>
                  <a:lnTo>
                    <a:pt x="0" y="1"/>
                  </a:lnTo>
                </a:path>
              </a:pathLst>
            </a:custGeom>
            <a:noFill/>
            <a:ln w="10975" cap="flat" cmpd="sng">
              <a:solidFill>
                <a:srgbClr val="D9D9D9"/>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51"/>
            <p:cNvSpPr/>
            <p:nvPr/>
          </p:nvSpPr>
          <p:spPr>
            <a:xfrm>
              <a:off x="514825" y="859725"/>
              <a:ext cx="25" cy="4005275"/>
            </a:xfrm>
            <a:custGeom>
              <a:avLst/>
              <a:gdLst/>
              <a:ahLst/>
              <a:cxnLst/>
              <a:rect l="l" t="t" r="r" b="b"/>
              <a:pathLst>
                <a:path w="1" h="160211" fill="none" extrusionOk="0">
                  <a:moveTo>
                    <a:pt x="0" y="0"/>
                  </a:moveTo>
                  <a:lnTo>
                    <a:pt x="0"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51"/>
            <p:cNvSpPr/>
            <p:nvPr/>
          </p:nvSpPr>
          <p:spPr>
            <a:xfrm>
              <a:off x="563750" y="859725"/>
              <a:ext cx="25" cy="4005275"/>
            </a:xfrm>
            <a:custGeom>
              <a:avLst/>
              <a:gdLst/>
              <a:ahLst/>
              <a:cxnLst/>
              <a:rect l="l" t="t" r="r" b="b"/>
              <a:pathLst>
                <a:path w="1" h="160211" fill="none" extrusionOk="0">
                  <a:moveTo>
                    <a:pt x="1" y="0"/>
                  </a:moveTo>
                  <a:lnTo>
                    <a:pt x="1" y="160211"/>
                  </a:lnTo>
                </a:path>
              </a:pathLst>
            </a:custGeom>
            <a:noFill/>
            <a:ln w="7850" cap="flat" cmpd="sng">
              <a:solidFill>
                <a:schemeClr val="dk1"/>
              </a:solidFill>
              <a:prstDash val="solid"/>
              <a:miter lim="12548"/>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13" name="Google Shape;1513;p51"/>
          <p:cNvGrpSpPr/>
          <p:nvPr/>
        </p:nvGrpSpPr>
        <p:grpSpPr>
          <a:xfrm>
            <a:off x="262" y="2729663"/>
            <a:ext cx="2995174" cy="2414033"/>
            <a:chOff x="6562292" y="3785209"/>
            <a:chExt cx="1875030" cy="1511226"/>
          </a:xfrm>
        </p:grpSpPr>
        <p:grpSp>
          <p:nvGrpSpPr>
            <p:cNvPr id="1514" name="Google Shape;1514;p51"/>
            <p:cNvGrpSpPr/>
            <p:nvPr/>
          </p:nvGrpSpPr>
          <p:grpSpPr>
            <a:xfrm>
              <a:off x="7717466" y="3785209"/>
              <a:ext cx="719856" cy="680112"/>
              <a:chOff x="7717200" y="3905550"/>
              <a:chExt cx="592377" cy="559671"/>
            </a:xfrm>
          </p:grpSpPr>
          <p:sp>
            <p:nvSpPr>
              <p:cNvPr id="1515" name="Google Shape;1515;p51"/>
              <p:cNvSpPr/>
              <p:nvPr/>
            </p:nvSpPr>
            <p:spPr>
              <a:xfrm>
                <a:off x="7724869" y="3917054"/>
                <a:ext cx="581268" cy="532152"/>
              </a:xfrm>
              <a:custGeom>
                <a:avLst/>
                <a:gdLst/>
                <a:ahLst/>
                <a:cxnLst/>
                <a:rect l="l" t="t" r="r" b="b"/>
                <a:pathLst>
                  <a:path w="10308" h="9437" extrusionOk="0">
                    <a:moveTo>
                      <a:pt x="10129" y="1"/>
                    </a:moveTo>
                    <a:cubicBezTo>
                      <a:pt x="9518" y="1"/>
                      <a:pt x="4203" y="2425"/>
                      <a:pt x="3814" y="2672"/>
                    </a:cubicBezTo>
                    <a:cubicBezTo>
                      <a:pt x="3407" y="2932"/>
                      <a:pt x="0" y="4549"/>
                      <a:pt x="0" y="4684"/>
                    </a:cubicBezTo>
                    <a:cubicBezTo>
                      <a:pt x="0" y="4808"/>
                      <a:pt x="2382" y="5425"/>
                      <a:pt x="2382" y="5425"/>
                    </a:cubicBezTo>
                    <a:cubicBezTo>
                      <a:pt x="2382" y="5425"/>
                      <a:pt x="2456" y="6129"/>
                      <a:pt x="2580" y="6771"/>
                    </a:cubicBezTo>
                    <a:cubicBezTo>
                      <a:pt x="2703" y="7400"/>
                      <a:pt x="2963" y="8511"/>
                      <a:pt x="2963" y="8511"/>
                    </a:cubicBezTo>
                    <a:cubicBezTo>
                      <a:pt x="3308" y="8474"/>
                      <a:pt x="4901" y="7104"/>
                      <a:pt x="4901" y="7104"/>
                    </a:cubicBezTo>
                    <a:cubicBezTo>
                      <a:pt x="4901" y="7104"/>
                      <a:pt x="6308" y="9424"/>
                      <a:pt x="6542" y="9437"/>
                    </a:cubicBezTo>
                    <a:cubicBezTo>
                      <a:pt x="6543" y="9437"/>
                      <a:pt x="6543" y="9437"/>
                      <a:pt x="6543" y="9437"/>
                    </a:cubicBezTo>
                    <a:cubicBezTo>
                      <a:pt x="6786" y="9437"/>
                      <a:pt x="10307" y="265"/>
                      <a:pt x="10184" y="18"/>
                    </a:cubicBezTo>
                    <a:cubicBezTo>
                      <a:pt x="10177" y="6"/>
                      <a:pt x="10159" y="1"/>
                      <a:pt x="101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51"/>
              <p:cNvSpPr/>
              <p:nvPr/>
            </p:nvSpPr>
            <p:spPr>
              <a:xfrm>
                <a:off x="7717200" y="3905550"/>
                <a:ext cx="592377" cy="559671"/>
              </a:xfrm>
              <a:custGeom>
                <a:avLst/>
                <a:gdLst/>
                <a:ahLst/>
                <a:cxnLst/>
                <a:rect l="l" t="t" r="r" b="b"/>
                <a:pathLst>
                  <a:path w="10505" h="9925" extrusionOk="0">
                    <a:moveTo>
                      <a:pt x="9764" y="420"/>
                    </a:moveTo>
                    <a:cubicBezTo>
                      <a:pt x="9147" y="827"/>
                      <a:pt x="8518" y="1247"/>
                      <a:pt x="7913" y="1654"/>
                    </a:cubicBezTo>
                    <a:cubicBezTo>
                      <a:pt x="7715" y="1802"/>
                      <a:pt x="7505" y="1938"/>
                      <a:pt x="7283" y="2086"/>
                    </a:cubicBezTo>
                    <a:cubicBezTo>
                      <a:pt x="6111" y="2889"/>
                      <a:pt x="4728" y="3839"/>
                      <a:pt x="3382" y="4851"/>
                    </a:cubicBezTo>
                    <a:cubicBezTo>
                      <a:pt x="3148" y="5037"/>
                      <a:pt x="2926" y="5209"/>
                      <a:pt x="2728" y="5382"/>
                    </a:cubicBezTo>
                    <a:lnTo>
                      <a:pt x="2679" y="5419"/>
                    </a:lnTo>
                    <a:lnTo>
                      <a:pt x="2605" y="5493"/>
                    </a:lnTo>
                    <a:cubicBezTo>
                      <a:pt x="2506" y="5432"/>
                      <a:pt x="2407" y="5382"/>
                      <a:pt x="2296" y="5370"/>
                    </a:cubicBezTo>
                    <a:lnTo>
                      <a:pt x="2197" y="5345"/>
                    </a:lnTo>
                    <a:cubicBezTo>
                      <a:pt x="1963" y="5259"/>
                      <a:pt x="1728" y="5197"/>
                      <a:pt x="1482" y="5123"/>
                    </a:cubicBezTo>
                    <a:cubicBezTo>
                      <a:pt x="1087" y="5000"/>
                      <a:pt x="716" y="4913"/>
                      <a:pt x="358" y="4839"/>
                    </a:cubicBezTo>
                    <a:lnTo>
                      <a:pt x="371" y="4839"/>
                    </a:lnTo>
                    <a:lnTo>
                      <a:pt x="420" y="4802"/>
                    </a:lnTo>
                    <a:cubicBezTo>
                      <a:pt x="506" y="4740"/>
                      <a:pt x="605" y="4679"/>
                      <a:pt x="704" y="4629"/>
                    </a:cubicBezTo>
                    <a:cubicBezTo>
                      <a:pt x="815" y="4568"/>
                      <a:pt x="938" y="4518"/>
                      <a:pt x="1062" y="4456"/>
                    </a:cubicBezTo>
                    <a:lnTo>
                      <a:pt x="1210" y="4382"/>
                    </a:lnTo>
                    <a:cubicBezTo>
                      <a:pt x="1802" y="4098"/>
                      <a:pt x="2407" y="3790"/>
                      <a:pt x="3062" y="3457"/>
                    </a:cubicBezTo>
                    <a:cubicBezTo>
                      <a:pt x="3432" y="3259"/>
                      <a:pt x="3827" y="3062"/>
                      <a:pt x="4296" y="2827"/>
                    </a:cubicBezTo>
                    <a:cubicBezTo>
                      <a:pt x="5975" y="1988"/>
                      <a:pt x="7382" y="1309"/>
                      <a:pt x="8876" y="729"/>
                    </a:cubicBezTo>
                    <a:cubicBezTo>
                      <a:pt x="9159" y="605"/>
                      <a:pt x="9468" y="506"/>
                      <a:pt x="9764" y="420"/>
                    </a:cubicBezTo>
                    <a:close/>
                    <a:moveTo>
                      <a:pt x="9949" y="494"/>
                    </a:moveTo>
                    <a:lnTo>
                      <a:pt x="9949" y="494"/>
                    </a:lnTo>
                    <a:cubicBezTo>
                      <a:pt x="9814" y="630"/>
                      <a:pt x="9678" y="790"/>
                      <a:pt x="9542" y="938"/>
                    </a:cubicBezTo>
                    <a:cubicBezTo>
                      <a:pt x="9468" y="1037"/>
                      <a:pt x="9394" y="1124"/>
                      <a:pt x="9320" y="1198"/>
                    </a:cubicBezTo>
                    <a:cubicBezTo>
                      <a:pt x="8900" y="1654"/>
                      <a:pt x="8468" y="2111"/>
                      <a:pt x="8049" y="2568"/>
                    </a:cubicBezTo>
                    <a:cubicBezTo>
                      <a:pt x="7296" y="3358"/>
                      <a:pt x="6543" y="4148"/>
                      <a:pt x="5790" y="4938"/>
                    </a:cubicBezTo>
                    <a:lnTo>
                      <a:pt x="5283" y="5469"/>
                    </a:lnTo>
                    <a:lnTo>
                      <a:pt x="4913" y="5864"/>
                    </a:lnTo>
                    <a:cubicBezTo>
                      <a:pt x="4777" y="6012"/>
                      <a:pt x="4642" y="6160"/>
                      <a:pt x="4493" y="6308"/>
                    </a:cubicBezTo>
                    <a:lnTo>
                      <a:pt x="4469" y="6308"/>
                    </a:lnTo>
                    <a:cubicBezTo>
                      <a:pt x="4358" y="6370"/>
                      <a:pt x="4259" y="6456"/>
                      <a:pt x="4197" y="6567"/>
                    </a:cubicBezTo>
                    <a:cubicBezTo>
                      <a:pt x="4173" y="6580"/>
                      <a:pt x="4160" y="6604"/>
                      <a:pt x="4148" y="6617"/>
                    </a:cubicBezTo>
                    <a:cubicBezTo>
                      <a:pt x="4061" y="6740"/>
                      <a:pt x="3987" y="6863"/>
                      <a:pt x="3913" y="6987"/>
                    </a:cubicBezTo>
                    <a:lnTo>
                      <a:pt x="3864" y="7086"/>
                    </a:lnTo>
                    <a:cubicBezTo>
                      <a:pt x="3790" y="7209"/>
                      <a:pt x="3716" y="7320"/>
                      <a:pt x="3642" y="7431"/>
                    </a:cubicBezTo>
                    <a:cubicBezTo>
                      <a:pt x="3580" y="7555"/>
                      <a:pt x="3518" y="7641"/>
                      <a:pt x="3444" y="7752"/>
                    </a:cubicBezTo>
                    <a:lnTo>
                      <a:pt x="3173" y="8221"/>
                    </a:lnTo>
                    <a:lnTo>
                      <a:pt x="3123" y="8295"/>
                    </a:lnTo>
                    <a:cubicBezTo>
                      <a:pt x="3025" y="7876"/>
                      <a:pt x="2950" y="7444"/>
                      <a:pt x="2889" y="7024"/>
                    </a:cubicBezTo>
                    <a:cubicBezTo>
                      <a:pt x="2827" y="6592"/>
                      <a:pt x="2765" y="6148"/>
                      <a:pt x="2654" y="5728"/>
                    </a:cubicBezTo>
                    <a:cubicBezTo>
                      <a:pt x="2679" y="5678"/>
                      <a:pt x="2691" y="5629"/>
                      <a:pt x="2679" y="5580"/>
                    </a:cubicBezTo>
                    <a:cubicBezTo>
                      <a:pt x="2827" y="5456"/>
                      <a:pt x="2975" y="5333"/>
                      <a:pt x="3136" y="5222"/>
                    </a:cubicBezTo>
                    <a:cubicBezTo>
                      <a:pt x="3210" y="5172"/>
                      <a:pt x="3284" y="5123"/>
                      <a:pt x="3358" y="5074"/>
                    </a:cubicBezTo>
                    <a:cubicBezTo>
                      <a:pt x="3950" y="4629"/>
                      <a:pt x="4568" y="4197"/>
                      <a:pt x="5098" y="3815"/>
                    </a:cubicBezTo>
                    <a:cubicBezTo>
                      <a:pt x="6333" y="2950"/>
                      <a:pt x="7666" y="2025"/>
                      <a:pt x="9024" y="1111"/>
                    </a:cubicBezTo>
                    <a:lnTo>
                      <a:pt x="9196" y="988"/>
                    </a:lnTo>
                    <a:cubicBezTo>
                      <a:pt x="9443" y="827"/>
                      <a:pt x="9703" y="654"/>
                      <a:pt x="9949" y="494"/>
                    </a:cubicBezTo>
                    <a:close/>
                    <a:moveTo>
                      <a:pt x="4530" y="6530"/>
                    </a:moveTo>
                    <a:cubicBezTo>
                      <a:pt x="4555" y="6555"/>
                      <a:pt x="4580" y="6580"/>
                      <a:pt x="4592" y="6617"/>
                    </a:cubicBezTo>
                    <a:lnTo>
                      <a:pt x="4617" y="6641"/>
                    </a:lnTo>
                    <a:cubicBezTo>
                      <a:pt x="4679" y="6777"/>
                      <a:pt x="4753" y="6901"/>
                      <a:pt x="4802" y="7036"/>
                    </a:cubicBezTo>
                    <a:lnTo>
                      <a:pt x="4839" y="7110"/>
                    </a:lnTo>
                    <a:cubicBezTo>
                      <a:pt x="4864" y="7160"/>
                      <a:pt x="4888" y="7221"/>
                      <a:pt x="4925" y="7283"/>
                    </a:cubicBezTo>
                    <a:cubicBezTo>
                      <a:pt x="4802" y="7345"/>
                      <a:pt x="4691" y="7419"/>
                      <a:pt x="4580" y="7505"/>
                    </a:cubicBezTo>
                    <a:cubicBezTo>
                      <a:pt x="4555" y="7530"/>
                      <a:pt x="4530" y="7542"/>
                      <a:pt x="4493" y="7567"/>
                    </a:cubicBezTo>
                    <a:cubicBezTo>
                      <a:pt x="4333" y="7691"/>
                      <a:pt x="4160" y="7826"/>
                      <a:pt x="4000" y="7950"/>
                    </a:cubicBezTo>
                    <a:cubicBezTo>
                      <a:pt x="3901" y="8024"/>
                      <a:pt x="3815" y="8098"/>
                      <a:pt x="3728" y="8172"/>
                    </a:cubicBezTo>
                    <a:lnTo>
                      <a:pt x="3580" y="8308"/>
                    </a:lnTo>
                    <a:lnTo>
                      <a:pt x="3518" y="8357"/>
                    </a:lnTo>
                    <a:cubicBezTo>
                      <a:pt x="3457" y="8406"/>
                      <a:pt x="3395" y="8456"/>
                      <a:pt x="3321" y="8505"/>
                    </a:cubicBezTo>
                    <a:cubicBezTo>
                      <a:pt x="3407" y="8382"/>
                      <a:pt x="3481" y="8258"/>
                      <a:pt x="3555" y="8135"/>
                    </a:cubicBezTo>
                    <a:cubicBezTo>
                      <a:pt x="3703" y="7876"/>
                      <a:pt x="3864" y="7629"/>
                      <a:pt x="4000" y="7370"/>
                    </a:cubicBezTo>
                    <a:cubicBezTo>
                      <a:pt x="4049" y="7296"/>
                      <a:pt x="4086" y="7209"/>
                      <a:pt x="4135" y="7123"/>
                    </a:cubicBezTo>
                    <a:cubicBezTo>
                      <a:pt x="4222" y="6925"/>
                      <a:pt x="4333" y="6752"/>
                      <a:pt x="4469" y="6592"/>
                    </a:cubicBezTo>
                    <a:cubicBezTo>
                      <a:pt x="4493" y="6567"/>
                      <a:pt x="4506" y="6543"/>
                      <a:pt x="4530" y="6530"/>
                    </a:cubicBezTo>
                    <a:close/>
                    <a:moveTo>
                      <a:pt x="9912" y="877"/>
                    </a:moveTo>
                    <a:lnTo>
                      <a:pt x="9912" y="877"/>
                    </a:lnTo>
                    <a:cubicBezTo>
                      <a:pt x="9826" y="1087"/>
                      <a:pt x="9752" y="1296"/>
                      <a:pt x="9690" y="1469"/>
                    </a:cubicBezTo>
                    <a:cubicBezTo>
                      <a:pt x="9431" y="2222"/>
                      <a:pt x="9147" y="2963"/>
                      <a:pt x="8876" y="3654"/>
                    </a:cubicBezTo>
                    <a:cubicBezTo>
                      <a:pt x="8567" y="4444"/>
                      <a:pt x="8258" y="5246"/>
                      <a:pt x="7950" y="6049"/>
                    </a:cubicBezTo>
                    <a:cubicBezTo>
                      <a:pt x="7654" y="6802"/>
                      <a:pt x="7357" y="7567"/>
                      <a:pt x="7073" y="8320"/>
                    </a:cubicBezTo>
                    <a:cubicBezTo>
                      <a:pt x="7012" y="8456"/>
                      <a:pt x="6962" y="8604"/>
                      <a:pt x="6913" y="8740"/>
                    </a:cubicBezTo>
                    <a:cubicBezTo>
                      <a:pt x="6839" y="8962"/>
                      <a:pt x="6752" y="9196"/>
                      <a:pt x="6666" y="9406"/>
                    </a:cubicBezTo>
                    <a:cubicBezTo>
                      <a:pt x="6580" y="9258"/>
                      <a:pt x="6506" y="9110"/>
                      <a:pt x="6407" y="8974"/>
                    </a:cubicBezTo>
                    <a:lnTo>
                      <a:pt x="6333" y="8863"/>
                    </a:lnTo>
                    <a:lnTo>
                      <a:pt x="6197" y="8666"/>
                    </a:lnTo>
                    <a:cubicBezTo>
                      <a:pt x="6073" y="8468"/>
                      <a:pt x="5938" y="8258"/>
                      <a:pt x="5814" y="8061"/>
                    </a:cubicBezTo>
                    <a:cubicBezTo>
                      <a:pt x="5580" y="7715"/>
                      <a:pt x="5345" y="7345"/>
                      <a:pt x="5086" y="6851"/>
                    </a:cubicBezTo>
                    <a:lnTo>
                      <a:pt x="5061" y="6814"/>
                    </a:lnTo>
                    <a:cubicBezTo>
                      <a:pt x="4975" y="6666"/>
                      <a:pt x="4839" y="6407"/>
                      <a:pt x="4654" y="6333"/>
                    </a:cubicBezTo>
                    <a:cubicBezTo>
                      <a:pt x="5197" y="5839"/>
                      <a:pt x="5703" y="5308"/>
                      <a:pt x="6197" y="4790"/>
                    </a:cubicBezTo>
                    <a:cubicBezTo>
                      <a:pt x="6320" y="4654"/>
                      <a:pt x="6444" y="4530"/>
                      <a:pt x="6567" y="4395"/>
                    </a:cubicBezTo>
                    <a:cubicBezTo>
                      <a:pt x="7394" y="3531"/>
                      <a:pt x="8382" y="2494"/>
                      <a:pt x="9345" y="1469"/>
                    </a:cubicBezTo>
                    <a:cubicBezTo>
                      <a:pt x="9419" y="1383"/>
                      <a:pt x="9493" y="1309"/>
                      <a:pt x="9579" y="1222"/>
                    </a:cubicBezTo>
                    <a:cubicBezTo>
                      <a:pt x="9690" y="1111"/>
                      <a:pt x="9801" y="1000"/>
                      <a:pt x="9912" y="877"/>
                    </a:cubicBezTo>
                    <a:close/>
                    <a:moveTo>
                      <a:pt x="10172" y="0"/>
                    </a:moveTo>
                    <a:cubicBezTo>
                      <a:pt x="10085" y="0"/>
                      <a:pt x="10011" y="13"/>
                      <a:pt x="9937" y="25"/>
                    </a:cubicBezTo>
                    <a:cubicBezTo>
                      <a:pt x="9653" y="99"/>
                      <a:pt x="9369" y="185"/>
                      <a:pt x="9098" y="297"/>
                    </a:cubicBezTo>
                    <a:cubicBezTo>
                      <a:pt x="8258" y="605"/>
                      <a:pt x="7444" y="988"/>
                      <a:pt x="6691" y="1346"/>
                    </a:cubicBezTo>
                    <a:cubicBezTo>
                      <a:pt x="5506" y="1914"/>
                      <a:pt x="4271" y="2543"/>
                      <a:pt x="2913" y="3247"/>
                    </a:cubicBezTo>
                    <a:cubicBezTo>
                      <a:pt x="2407" y="3518"/>
                      <a:pt x="1889" y="3777"/>
                      <a:pt x="1370" y="4024"/>
                    </a:cubicBezTo>
                    <a:lnTo>
                      <a:pt x="667" y="4382"/>
                    </a:lnTo>
                    <a:cubicBezTo>
                      <a:pt x="482" y="4469"/>
                      <a:pt x="309" y="4568"/>
                      <a:pt x="161" y="4703"/>
                    </a:cubicBezTo>
                    <a:cubicBezTo>
                      <a:pt x="136" y="4728"/>
                      <a:pt x="111" y="4765"/>
                      <a:pt x="99" y="4802"/>
                    </a:cubicBezTo>
                    <a:cubicBezTo>
                      <a:pt x="50" y="4814"/>
                      <a:pt x="25" y="4851"/>
                      <a:pt x="13" y="4888"/>
                    </a:cubicBezTo>
                    <a:cubicBezTo>
                      <a:pt x="0" y="4938"/>
                      <a:pt x="25" y="4975"/>
                      <a:pt x="62" y="5000"/>
                    </a:cubicBezTo>
                    <a:cubicBezTo>
                      <a:pt x="482" y="5172"/>
                      <a:pt x="914" y="5333"/>
                      <a:pt x="1346" y="5456"/>
                    </a:cubicBezTo>
                    <a:cubicBezTo>
                      <a:pt x="1593" y="5530"/>
                      <a:pt x="1827" y="5617"/>
                      <a:pt x="2074" y="5691"/>
                    </a:cubicBezTo>
                    <a:cubicBezTo>
                      <a:pt x="2160" y="5715"/>
                      <a:pt x="2235" y="5740"/>
                      <a:pt x="2321" y="5765"/>
                    </a:cubicBezTo>
                    <a:lnTo>
                      <a:pt x="2395" y="5790"/>
                    </a:lnTo>
                    <a:lnTo>
                      <a:pt x="2407" y="5802"/>
                    </a:lnTo>
                    <a:cubicBezTo>
                      <a:pt x="2432" y="5814"/>
                      <a:pt x="2444" y="5827"/>
                      <a:pt x="2469" y="5827"/>
                    </a:cubicBezTo>
                    <a:cubicBezTo>
                      <a:pt x="2494" y="6061"/>
                      <a:pt x="2518" y="6283"/>
                      <a:pt x="2543" y="6518"/>
                    </a:cubicBezTo>
                    <a:cubicBezTo>
                      <a:pt x="2617" y="7246"/>
                      <a:pt x="2691" y="7999"/>
                      <a:pt x="2950" y="8690"/>
                    </a:cubicBezTo>
                    <a:lnTo>
                      <a:pt x="2950" y="8703"/>
                    </a:lnTo>
                    <a:cubicBezTo>
                      <a:pt x="2950" y="8740"/>
                      <a:pt x="2963" y="8764"/>
                      <a:pt x="2987" y="8789"/>
                    </a:cubicBezTo>
                    <a:cubicBezTo>
                      <a:pt x="3012" y="8838"/>
                      <a:pt x="3062" y="8876"/>
                      <a:pt x="3111" y="8876"/>
                    </a:cubicBezTo>
                    <a:lnTo>
                      <a:pt x="3148" y="8876"/>
                    </a:lnTo>
                    <a:cubicBezTo>
                      <a:pt x="3457" y="8764"/>
                      <a:pt x="3728" y="8604"/>
                      <a:pt x="3975" y="8382"/>
                    </a:cubicBezTo>
                    <a:cubicBezTo>
                      <a:pt x="4012" y="8345"/>
                      <a:pt x="4061" y="8308"/>
                      <a:pt x="4111" y="8271"/>
                    </a:cubicBezTo>
                    <a:cubicBezTo>
                      <a:pt x="4222" y="8184"/>
                      <a:pt x="4333" y="8098"/>
                      <a:pt x="4444" y="8024"/>
                    </a:cubicBezTo>
                    <a:lnTo>
                      <a:pt x="4617" y="7900"/>
                    </a:lnTo>
                    <a:lnTo>
                      <a:pt x="4765" y="7789"/>
                    </a:lnTo>
                    <a:cubicBezTo>
                      <a:pt x="4864" y="7728"/>
                      <a:pt x="4963" y="7653"/>
                      <a:pt x="5049" y="7579"/>
                    </a:cubicBezTo>
                    <a:cubicBezTo>
                      <a:pt x="5160" y="7777"/>
                      <a:pt x="5296" y="7999"/>
                      <a:pt x="5444" y="8258"/>
                    </a:cubicBezTo>
                    <a:cubicBezTo>
                      <a:pt x="5617" y="8530"/>
                      <a:pt x="5790" y="8814"/>
                      <a:pt x="5950" y="9061"/>
                    </a:cubicBezTo>
                    <a:cubicBezTo>
                      <a:pt x="6012" y="9147"/>
                      <a:pt x="6061" y="9246"/>
                      <a:pt x="6123" y="9345"/>
                    </a:cubicBezTo>
                    <a:cubicBezTo>
                      <a:pt x="6222" y="9530"/>
                      <a:pt x="6345" y="9703"/>
                      <a:pt x="6468" y="9875"/>
                    </a:cubicBezTo>
                    <a:cubicBezTo>
                      <a:pt x="6493" y="9900"/>
                      <a:pt x="6543" y="9925"/>
                      <a:pt x="6580" y="9925"/>
                    </a:cubicBezTo>
                    <a:cubicBezTo>
                      <a:pt x="6629" y="9925"/>
                      <a:pt x="6666" y="9900"/>
                      <a:pt x="6703" y="9875"/>
                    </a:cubicBezTo>
                    <a:cubicBezTo>
                      <a:pt x="6728" y="9838"/>
                      <a:pt x="6752" y="9789"/>
                      <a:pt x="6752" y="9740"/>
                    </a:cubicBezTo>
                    <a:cubicBezTo>
                      <a:pt x="6925" y="9431"/>
                      <a:pt x="7073" y="9110"/>
                      <a:pt x="7209" y="8801"/>
                    </a:cubicBezTo>
                    <a:lnTo>
                      <a:pt x="7258" y="8703"/>
                    </a:lnTo>
                    <a:cubicBezTo>
                      <a:pt x="7555" y="8024"/>
                      <a:pt x="7851" y="7333"/>
                      <a:pt x="8123" y="6666"/>
                    </a:cubicBezTo>
                    <a:lnTo>
                      <a:pt x="8147" y="6592"/>
                    </a:lnTo>
                    <a:cubicBezTo>
                      <a:pt x="8740" y="5185"/>
                      <a:pt x="9406" y="3518"/>
                      <a:pt x="10024" y="1827"/>
                    </a:cubicBezTo>
                    <a:cubicBezTo>
                      <a:pt x="10135" y="1519"/>
                      <a:pt x="10258" y="1210"/>
                      <a:pt x="10357" y="877"/>
                    </a:cubicBezTo>
                    <a:lnTo>
                      <a:pt x="10369" y="827"/>
                    </a:lnTo>
                    <a:cubicBezTo>
                      <a:pt x="10443" y="654"/>
                      <a:pt x="10480" y="469"/>
                      <a:pt x="10468" y="284"/>
                    </a:cubicBezTo>
                    <a:cubicBezTo>
                      <a:pt x="10505" y="222"/>
                      <a:pt x="10493" y="148"/>
                      <a:pt x="10443" y="111"/>
                    </a:cubicBezTo>
                    <a:cubicBezTo>
                      <a:pt x="10369" y="37"/>
                      <a:pt x="10270" y="0"/>
                      <a:pt x="10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17" name="Google Shape;1517;p51"/>
            <p:cNvSpPr/>
            <p:nvPr/>
          </p:nvSpPr>
          <p:spPr>
            <a:xfrm>
              <a:off x="6562292" y="4354432"/>
              <a:ext cx="1368335" cy="942004"/>
            </a:xfrm>
            <a:custGeom>
              <a:avLst/>
              <a:gdLst/>
              <a:ahLst/>
              <a:cxnLst/>
              <a:rect l="l" t="t" r="r" b="b"/>
              <a:pathLst>
                <a:path w="16999" h="11703" extrusionOk="0">
                  <a:moveTo>
                    <a:pt x="16961" y="211"/>
                  </a:moveTo>
                  <a:cubicBezTo>
                    <a:pt x="16998" y="87"/>
                    <a:pt x="16850" y="1"/>
                    <a:pt x="16764" y="100"/>
                  </a:cubicBezTo>
                  <a:cubicBezTo>
                    <a:pt x="16752" y="112"/>
                    <a:pt x="16752" y="124"/>
                    <a:pt x="16739" y="137"/>
                  </a:cubicBezTo>
                  <a:lnTo>
                    <a:pt x="16727" y="186"/>
                  </a:lnTo>
                  <a:lnTo>
                    <a:pt x="16715" y="235"/>
                  </a:lnTo>
                  <a:lnTo>
                    <a:pt x="16690" y="285"/>
                  </a:lnTo>
                  <a:lnTo>
                    <a:pt x="16665" y="346"/>
                  </a:lnTo>
                  <a:cubicBezTo>
                    <a:pt x="16616" y="495"/>
                    <a:pt x="16826" y="569"/>
                    <a:pt x="16887" y="433"/>
                  </a:cubicBezTo>
                  <a:lnTo>
                    <a:pt x="16912" y="359"/>
                  </a:lnTo>
                  <a:lnTo>
                    <a:pt x="16924" y="309"/>
                  </a:lnTo>
                  <a:lnTo>
                    <a:pt x="16949" y="260"/>
                  </a:lnTo>
                  <a:close/>
                  <a:moveTo>
                    <a:pt x="260" y="10197"/>
                  </a:moveTo>
                  <a:cubicBezTo>
                    <a:pt x="137" y="10110"/>
                    <a:pt x="1" y="10283"/>
                    <a:pt x="112" y="10382"/>
                  </a:cubicBezTo>
                  <a:lnTo>
                    <a:pt x="186" y="10444"/>
                  </a:lnTo>
                  <a:lnTo>
                    <a:pt x="248" y="10481"/>
                  </a:lnTo>
                  <a:lnTo>
                    <a:pt x="309" y="10530"/>
                  </a:lnTo>
                  <a:cubicBezTo>
                    <a:pt x="433" y="10617"/>
                    <a:pt x="569" y="10431"/>
                    <a:pt x="445" y="10345"/>
                  </a:cubicBezTo>
                  <a:lnTo>
                    <a:pt x="384" y="10296"/>
                  </a:lnTo>
                  <a:lnTo>
                    <a:pt x="334" y="10259"/>
                  </a:lnTo>
                  <a:close/>
                  <a:moveTo>
                    <a:pt x="1013" y="10728"/>
                  </a:moveTo>
                  <a:cubicBezTo>
                    <a:pt x="890" y="10617"/>
                    <a:pt x="741" y="10789"/>
                    <a:pt x="853" y="10900"/>
                  </a:cubicBezTo>
                  <a:cubicBezTo>
                    <a:pt x="865" y="10900"/>
                    <a:pt x="877" y="10913"/>
                    <a:pt x="890" y="10925"/>
                  </a:cubicBezTo>
                  <a:lnTo>
                    <a:pt x="951" y="10962"/>
                  </a:lnTo>
                  <a:lnTo>
                    <a:pt x="1013" y="10999"/>
                  </a:lnTo>
                  <a:lnTo>
                    <a:pt x="1087" y="11036"/>
                  </a:lnTo>
                  <a:cubicBezTo>
                    <a:pt x="1211" y="11135"/>
                    <a:pt x="1359" y="10962"/>
                    <a:pt x="1248" y="10863"/>
                  </a:cubicBezTo>
                  <a:cubicBezTo>
                    <a:pt x="1235" y="10851"/>
                    <a:pt x="1223" y="10839"/>
                    <a:pt x="1211" y="10839"/>
                  </a:cubicBezTo>
                  <a:lnTo>
                    <a:pt x="1136" y="10802"/>
                  </a:lnTo>
                  <a:lnTo>
                    <a:pt x="1075" y="10765"/>
                  </a:lnTo>
                  <a:close/>
                  <a:moveTo>
                    <a:pt x="1828" y="11123"/>
                  </a:moveTo>
                  <a:cubicBezTo>
                    <a:pt x="1680" y="11073"/>
                    <a:pt x="1593" y="11283"/>
                    <a:pt x="1741" y="11345"/>
                  </a:cubicBezTo>
                  <a:lnTo>
                    <a:pt x="1791" y="11370"/>
                  </a:lnTo>
                  <a:lnTo>
                    <a:pt x="1852" y="11382"/>
                  </a:lnTo>
                  <a:lnTo>
                    <a:pt x="1914" y="11407"/>
                  </a:lnTo>
                  <a:lnTo>
                    <a:pt x="1964" y="11431"/>
                  </a:lnTo>
                  <a:cubicBezTo>
                    <a:pt x="2001" y="11444"/>
                    <a:pt x="2050" y="11431"/>
                    <a:pt x="2075" y="11394"/>
                  </a:cubicBezTo>
                  <a:cubicBezTo>
                    <a:pt x="2136" y="11345"/>
                    <a:pt x="2124" y="11234"/>
                    <a:pt x="2038" y="11209"/>
                  </a:cubicBezTo>
                  <a:lnTo>
                    <a:pt x="1988" y="11184"/>
                  </a:lnTo>
                  <a:lnTo>
                    <a:pt x="1927" y="11172"/>
                  </a:lnTo>
                  <a:lnTo>
                    <a:pt x="1877" y="11147"/>
                  </a:lnTo>
                  <a:close/>
                  <a:moveTo>
                    <a:pt x="2692" y="11382"/>
                  </a:moveTo>
                  <a:cubicBezTo>
                    <a:pt x="2568" y="11370"/>
                    <a:pt x="2507" y="11518"/>
                    <a:pt x="2605" y="11592"/>
                  </a:cubicBezTo>
                  <a:cubicBezTo>
                    <a:pt x="2618" y="11604"/>
                    <a:pt x="2630" y="11616"/>
                    <a:pt x="2642" y="11616"/>
                  </a:cubicBezTo>
                  <a:lnTo>
                    <a:pt x="2717" y="11629"/>
                  </a:lnTo>
                  <a:lnTo>
                    <a:pt x="2778" y="11641"/>
                  </a:lnTo>
                  <a:lnTo>
                    <a:pt x="2840" y="11653"/>
                  </a:lnTo>
                  <a:lnTo>
                    <a:pt x="2877" y="11653"/>
                  </a:lnTo>
                  <a:cubicBezTo>
                    <a:pt x="3013" y="11666"/>
                    <a:pt x="3062" y="11481"/>
                    <a:pt x="2939" y="11431"/>
                  </a:cubicBezTo>
                  <a:lnTo>
                    <a:pt x="2914" y="11431"/>
                  </a:lnTo>
                  <a:lnTo>
                    <a:pt x="2865" y="11431"/>
                  </a:lnTo>
                  <a:lnTo>
                    <a:pt x="2815" y="11419"/>
                  </a:lnTo>
                  <a:lnTo>
                    <a:pt x="2766" y="11407"/>
                  </a:lnTo>
                  <a:lnTo>
                    <a:pt x="2692" y="11394"/>
                  </a:lnTo>
                  <a:close/>
                  <a:moveTo>
                    <a:pt x="3593" y="11468"/>
                  </a:moveTo>
                  <a:cubicBezTo>
                    <a:pt x="3457" y="11481"/>
                    <a:pt x="3432" y="11653"/>
                    <a:pt x="3556" y="11690"/>
                  </a:cubicBezTo>
                  <a:cubicBezTo>
                    <a:pt x="3568" y="11703"/>
                    <a:pt x="3581" y="11703"/>
                    <a:pt x="3593" y="11690"/>
                  </a:cubicBezTo>
                  <a:lnTo>
                    <a:pt x="3679" y="11690"/>
                  </a:lnTo>
                  <a:lnTo>
                    <a:pt x="3741" y="11690"/>
                  </a:lnTo>
                  <a:lnTo>
                    <a:pt x="3790" y="11690"/>
                  </a:lnTo>
                  <a:lnTo>
                    <a:pt x="3827" y="11690"/>
                  </a:lnTo>
                  <a:cubicBezTo>
                    <a:pt x="3963" y="11690"/>
                    <a:pt x="3988" y="11518"/>
                    <a:pt x="3865" y="11468"/>
                  </a:cubicBezTo>
                  <a:cubicBezTo>
                    <a:pt x="3852" y="11468"/>
                    <a:pt x="3840" y="11468"/>
                    <a:pt x="3815" y="11468"/>
                  </a:cubicBezTo>
                  <a:lnTo>
                    <a:pt x="3778" y="11468"/>
                  </a:lnTo>
                  <a:lnTo>
                    <a:pt x="3729" y="11468"/>
                  </a:lnTo>
                  <a:lnTo>
                    <a:pt x="3593" y="11468"/>
                  </a:lnTo>
                  <a:close/>
                  <a:moveTo>
                    <a:pt x="4482" y="11357"/>
                  </a:moveTo>
                  <a:cubicBezTo>
                    <a:pt x="4371" y="11394"/>
                    <a:pt x="4371" y="11567"/>
                    <a:pt x="4482" y="11592"/>
                  </a:cubicBezTo>
                  <a:cubicBezTo>
                    <a:pt x="4506" y="11592"/>
                    <a:pt x="4519" y="11592"/>
                    <a:pt x="4531" y="11592"/>
                  </a:cubicBezTo>
                  <a:lnTo>
                    <a:pt x="4593" y="11579"/>
                  </a:lnTo>
                  <a:lnTo>
                    <a:pt x="4642" y="11567"/>
                  </a:lnTo>
                  <a:lnTo>
                    <a:pt x="4704" y="11555"/>
                  </a:lnTo>
                  <a:lnTo>
                    <a:pt x="4766" y="11530"/>
                  </a:lnTo>
                  <a:cubicBezTo>
                    <a:pt x="4864" y="11505"/>
                    <a:pt x="4877" y="11370"/>
                    <a:pt x="4790" y="11320"/>
                  </a:cubicBezTo>
                  <a:cubicBezTo>
                    <a:pt x="4766" y="11308"/>
                    <a:pt x="4729" y="11295"/>
                    <a:pt x="4704" y="11308"/>
                  </a:cubicBezTo>
                  <a:lnTo>
                    <a:pt x="4642" y="11320"/>
                  </a:lnTo>
                  <a:lnTo>
                    <a:pt x="4593" y="11333"/>
                  </a:lnTo>
                  <a:lnTo>
                    <a:pt x="4543" y="11345"/>
                  </a:lnTo>
                  <a:lnTo>
                    <a:pt x="4482" y="11370"/>
                  </a:lnTo>
                  <a:close/>
                  <a:moveTo>
                    <a:pt x="5346" y="11073"/>
                  </a:moveTo>
                  <a:cubicBezTo>
                    <a:pt x="5222" y="11123"/>
                    <a:pt x="5272" y="11308"/>
                    <a:pt x="5395" y="11295"/>
                  </a:cubicBezTo>
                  <a:cubicBezTo>
                    <a:pt x="5408" y="11295"/>
                    <a:pt x="5432" y="11295"/>
                    <a:pt x="5445" y="11283"/>
                  </a:cubicBezTo>
                  <a:lnTo>
                    <a:pt x="5469" y="11271"/>
                  </a:lnTo>
                  <a:lnTo>
                    <a:pt x="5519" y="11258"/>
                  </a:lnTo>
                  <a:lnTo>
                    <a:pt x="5568" y="11234"/>
                  </a:lnTo>
                  <a:lnTo>
                    <a:pt x="5617" y="11209"/>
                  </a:lnTo>
                  <a:lnTo>
                    <a:pt x="5654" y="11184"/>
                  </a:lnTo>
                  <a:cubicBezTo>
                    <a:pt x="5741" y="11147"/>
                    <a:pt x="5741" y="11012"/>
                    <a:pt x="5642" y="10975"/>
                  </a:cubicBezTo>
                  <a:cubicBezTo>
                    <a:pt x="5617" y="10962"/>
                    <a:pt x="5580" y="10962"/>
                    <a:pt x="5556" y="10975"/>
                  </a:cubicBezTo>
                  <a:lnTo>
                    <a:pt x="5469" y="11012"/>
                  </a:lnTo>
                  <a:lnTo>
                    <a:pt x="5420" y="11036"/>
                  </a:lnTo>
                  <a:lnTo>
                    <a:pt x="5346" y="11073"/>
                  </a:lnTo>
                  <a:close/>
                  <a:moveTo>
                    <a:pt x="6136" y="10641"/>
                  </a:moveTo>
                  <a:cubicBezTo>
                    <a:pt x="6099" y="10666"/>
                    <a:pt x="6086" y="10703"/>
                    <a:pt x="6086" y="10752"/>
                  </a:cubicBezTo>
                  <a:cubicBezTo>
                    <a:pt x="6111" y="10839"/>
                    <a:pt x="6198" y="10876"/>
                    <a:pt x="6272" y="10839"/>
                  </a:cubicBezTo>
                  <a:lnTo>
                    <a:pt x="6333" y="10789"/>
                  </a:lnTo>
                  <a:lnTo>
                    <a:pt x="6370" y="10765"/>
                  </a:lnTo>
                  <a:lnTo>
                    <a:pt x="6420" y="10728"/>
                  </a:lnTo>
                  <a:lnTo>
                    <a:pt x="6469" y="10703"/>
                  </a:lnTo>
                  <a:cubicBezTo>
                    <a:pt x="6580" y="10617"/>
                    <a:pt x="6481" y="10444"/>
                    <a:pt x="6358" y="10493"/>
                  </a:cubicBezTo>
                  <a:lnTo>
                    <a:pt x="6333" y="10505"/>
                  </a:lnTo>
                  <a:lnTo>
                    <a:pt x="6247" y="10567"/>
                  </a:lnTo>
                  <a:cubicBezTo>
                    <a:pt x="6210" y="10592"/>
                    <a:pt x="6173" y="10617"/>
                    <a:pt x="6136" y="10641"/>
                  </a:cubicBezTo>
                  <a:close/>
                  <a:moveTo>
                    <a:pt x="6864" y="10086"/>
                  </a:moveTo>
                  <a:cubicBezTo>
                    <a:pt x="6753" y="10160"/>
                    <a:pt x="6864" y="10333"/>
                    <a:pt x="6988" y="10271"/>
                  </a:cubicBezTo>
                  <a:cubicBezTo>
                    <a:pt x="7000" y="10271"/>
                    <a:pt x="7000" y="10259"/>
                    <a:pt x="7012" y="10259"/>
                  </a:cubicBezTo>
                  <a:lnTo>
                    <a:pt x="7185" y="10098"/>
                  </a:lnTo>
                  <a:cubicBezTo>
                    <a:pt x="7222" y="10061"/>
                    <a:pt x="7234" y="10012"/>
                    <a:pt x="7210" y="9962"/>
                  </a:cubicBezTo>
                  <a:cubicBezTo>
                    <a:pt x="7173" y="9888"/>
                    <a:pt x="7086" y="9876"/>
                    <a:pt x="7025" y="9925"/>
                  </a:cubicBezTo>
                  <a:cubicBezTo>
                    <a:pt x="6975" y="9987"/>
                    <a:pt x="6913" y="10036"/>
                    <a:pt x="6864" y="10086"/>
                  </a:cubicBezTo>
                  <a:close/>
                  <a:moveTo>
                    <a:pt x="7494" y="9432"/>
                  </a:moveTo>
                  <a:cubicBezTo>
                    <a:pt x="7395" y="9543"/>
                    <a:pt x="7568" y="9703"/>
                    <a:pt x="7679" y="9580"/>
                  </a:cubicBezTo>
                  <a:lnTo>
                    <a:pt x="7827" y="9407"/>
                  </a:lnTo>
                  <a:cubicBezTo>
                    <a:pt x="7926" y="9296"/>
                    <a:pt x="7790" y="9148"/>
                    <a:pt x="7679" y="9222"/>
                  </a:cubicBezTo>
                  <a:cubicBezTo>
                    <a:pt x="7666" y="9234"/>
                    <a:pt x="7654" y="9246"/>
                    <a:pt x="7642" y="9259"/>
                  </a:cubicBezTo>
                  <a:cubicBezTo>
                    <a:pt x="7592" y="9320"/>
                    <a:pt x="7543" y="9370"/>
                    <a:pt x="7494" y="9432"/>
                  </a:cubicBezTo>
                  <a:close/>
                  <a:moveTo>
                    <a:pt x="8049" y="8703"/>
                  </a:moveTo>
                  <a:cubicBezTo>
                    <a:pt x="7963" y="8827"/>
                    <a:pt x="8160" y="8975"/>
                    <a:pt x="8247" y="8827"/>
                  </a:cubicBezTo>
                  <a:cubicBezTo>
                    <a:pt x="8296" y="8765"/>
                    <a:pt x="8333" y="8703"/>
                    <a:pt x="8382" y="8629"/>
                  </a:cubicBezTo>
                  <a:cubicBezTo>
                    <a:pt x="8456" y="8518"/>
                    <a:pt x="8308" y="8382"/>
                    <a:pt x="8210" y="8481"/>
                  </a:cubicBezTo>
                  <a:cubicBezTo>
                    <a:pt x="8197" y="8493"/>
                    <a:pt x="8185" y="8493"/>
                    <a:pt x="8185" y="8506"/>
                  </a:cubicBezTo>
                  <a:cubicBezTo>
                    <a:pt x="8136" y="8567"/>
                    <a:pt x="8098" y="8642"/>
                    <a:pt x="8061" y="8703"/>
                  </a:cubicBezTo>
                  <a:close/>
                  <a:moveTo>
                    <a:pt x="8518" y="7913"/>
                  </a:moveTo>
                  <a:cubicBezTo>
                    <a:pt x="8493" y="7963"/>
                    <a:pt x="8506" y="8024"/>
                    <a:pt x="8543" y="8061"/>
                  </a:cubicBezTo>
                  <a:cubicBezTo>
                    <a:pt x="8605" y="8111"/>
                    <a:pt x="8691" y="8086"/>
                    <a:pt x="8728" y="8024"/>
                  </a:cubicBezTo>
                  <a:cubicBezTo>
                    <a:pt x="8765" y="7950"/>
                    <a:pt x="8802" y="7889"/>
                    <a:pt x="8827" y="7814"/>
                  </a:cubicBezTo>
                  <a:cubicBezTo>
                    <a:pt x="8888" y="7703"/>
                    <a:pt x="8740" y="7592"/>
                    <a:pt x="8654" y="7679"/>
                  </a:cubicBezTo>
                  <a:cubicBezTo>
                    <a:pt x="8642" y="7691"/>
                    <a:pt x="8629" y="7703"/>
                    <a:pt x="8629" y="7716"/>
                  </a:cubicBezTo>
                  <a:cubicBezTo>
                    <a:pt x="8592" y="7777"/>
                    <a:pt x="8555" y="7852"/>
                    <a:pt x="8518" y="7913"/>
                  </a:cubicBezTo>
                  <a:close/>
                  <a:moveTo>
                    <a:pt x="8901" y="7086"/>
                  </a:moveTo>
                  <a:cubicBezTo>
                    <a:pt x="8851" y="7197"/>
                    <a:pt x="9000" y="7296"/>
                    <a:pt x="9098" y="7210"/>
                  </a:cubicBezTo>
                  <a:cubicBezTo>
                    <a:pt x="9111" y="7197"/>
                    <a:pt x="9111" y="7185"/>
                    <a:pt x="9123" y="7173"/>
                  </a:cubicBezTo>
                  <a:cubicBezTo>
                    <a:pt x="9148" y="7099"/>
                    <a:pt x="9172" y="7024"/>
                    <a:pt x="9197" y="6950"/>
                  </a:cubicBezTo>
                  <a:cubicBezTo>
                    <a:pt x="9246" y="6827"/>
                    <a:pt x="9086" y="6728"/>
                    <a:pt x="9012" y="6839"/>
                  </a:cubicBezTo>
                  <a:cubicBezTo>
                    <a:pt x="9000" y="6839"/>
                    <a:pt x="8987" y="6852"/>
                    <a:pt x="8987" y="6876"/>
                  </a:cubicBezTo>
                  <a:cubicBezTo>
                    <a:pt x="8963" y="6938"/>
                    <a:pt x="8926" y="7012"/>
                    <a:pt x="8901" y="7086"/>
                  </a:cubicBezTo>
                  <a:close/>
                  <a:moveTo>
                    <a:pt x="9197" y="6222"/>
                  </a:moveTo>
                  <a:cubicBezTo>
                    <a:pt x="9160" y="6370"/>
                    <a:pt x="9382" y="6432"/>
                    <a:pt x="9419" y="6284"/>
                  </a:cubicBezTo>
                  <a:cubicBezTo>
                    <a:pt x="9444" y="6197"/>
                    <a:pt x="9456" y="6123"/>
                    <a:pt x="9481" y="6049"/>
                  </a:cubicBezTo>
                  <a:cubicBezTo>
                    <a:pt x="9506" y="5951"/>
                    <a:pt x="9395" y="5864"/>
                    <a:pt x="9308" y="5926"/>
                  </a:cubicBezTo>
                  <a:cubicBezTo>
                    <a:pt x="9284" y="5938"/>
                    <a:pt x="9259" y="5963"/>
                    <a:pt x="9246" y="6000"/>
                  </a:cubicBezTo>
                  <a:cubicBezTo>
                    <a:pt x="9234" y="6074"/>
                    <a:pt x="9209" y="6148"/>
                    <a:pt x="9197" y="6222"/>
                  </a:cubicBezTo>
                  <a:close/>
                  <a:moveTo>
                    <a:pt x="9382" y="5321"/>
                  </a:moveTo>
                  <a:cubicBezTo>
                    <a:pt x="9358" y="5444"/>
                    <a:pt x="9530" y="5506"/>
                    <a:pt x="9592" y="5407"/>
                  </a:cubicBezTo>
                  <a:cubicBezTo>
                    <a:pt x="9604" y="5395"/>
                    <a:pt x="9617" y="5370"/>
                    <a:pt x="9617" y="5358"/>
                  </a:cubicBezTo>
                  <a:cubicBezTo>
                    <a:pt x="9629" y="5284"/>
                    <a:pt x="9629" y="5198"/>
                    <a:pt x="9641" y="5124"/>
                  </a:cubicBezTo>
                  <a:cubicBezTo>
                    <a:pt x="9641" y="5099"/>
                    <a:pt x="9641" y="5087"/>
                    <a:pt x="9641" y="5062"/>
                  </a:cubicBezTo>
                  <a:cubicBezTo>
                    <a:pt x="9666" y="5000"/>
                    <a:pt x="9629" y="4938"/>
                    <a:pt x="9567" y="4926"/>
                  </a:cubicBezTo>
                  <a:cubicBezTo>
                    <a:pt x="9555" y="4914"/>
                    <a:pt x="9543" y="4914"/>
                    <a:pt x="9530" y="4926"/>
                  </a:cubicBezTo>
                  <a:cubicBezTo>
                    <a:pt x="9456" y="4926"/>
                    <a:pt x="9370" y="4926"/>
                    <a:pt x="9296" y="4926"/>
                  </a:cubicBezTo>
                  <a:cubicBezTo>
                    <a:pt x="9172" y="4926"/>
                    <a:pt x="9135" y="5111"/>
                    <a:pt x="9259" y="5148"/>
                  </a:cubicBezTo>
                  <a:cubicBezTo>
                    <a:pt x="9271" y="5161"/>
                    <a:pt x="9284" y="5161"/>
                    <a:pt x="9308" y="5161"/>
                  </a:cubicBezTo>
                  <a:lnTo>
                    <a:pt x="9419" y="5161"/>
                  </a:lnTo>
                  <a:cubicBezTo>
                    <a:pt x="9419" y="5222"/>
                    <a:pt x="9395" y="5272"/>
                    <a:pt x="9395" y="5333"/>
                  </a:cubicBezTo>
                  <a:close/>
                  <a:moveTo>
                    <a:pt x="9456" y="4420"/>
                  </a:moveTo>
                  <a:cubicBezTo>
                    <a:pt x="9469" y="4556"/>
                    <a:pt x="9666" y="4556"/>
                    <a:pt x="9679" y="4420"/>
                  </a:cubicBezTo>
                  <a:lnTo>
                    <a:pt x="9679" y="4358"/>
                  </a:lnTo>
                  <a:lnTo>
                    <a:pt x="9679" y="4173"/>
                  </a:lnTo>
                  <a:cubicBezTo>
                    <a:pt x="9679" y="4050"/>
                    <a:pt x="9506" y="4025"/>
                    <a:pt x="9456" y="4136"/>
                  </a:cubicBezTo>
                  <a:cubicBezTo>
                    <a:pt x="9456" y="4161"/>
                    <a:pt x="9456" y="4173"/>
                    <a:pt x="9456" y="4185"/>
                  </a:cubicBezTo>
                  <a:lnTo>
                    <a:pt x="9456" y="4420"/>
                  </a:lnTo>
                  <a:close/>
                  <a:moveTo>
                    <a:pt x="9395" y="3506"/>
                  </a:moveTo>
                  <a:cubicBezTo>
                    <a:pt x="9407" y="3642"/>
                    <a:pt x="9604" y="3642"/>
                    <a:pt x="9617" y="3506"/>
                  </a:cubicBezTo>
                  <a:lnTo>
                    <a:pt x="9617" y="3482"/>
                  </a:lnTo>
                  <a:cubicBezTo>
                    <a:pt x="9604" y="3395"/>
                    <a:pt x="9592" y="3321"/>
                    <a:pt x="9580" y="3235"/>
                  </a:cubicBezTo>
                  <a:cubicBezTo>
                    <a:pt x="9555" y="3111"/>
                    <a:pt x="9370" y="3111"/>
                    <a:pt x="9358" y="3235"/>
                  </a:cubicBezTo>
                  <a:cubicBezTo>
                    <a:pt x="9345" y="3260"/>
                    <a:pt x="9345" y="3272"/>
                    <a:pt x="9358" y="3284"/>
                  </a:cubicBezTo>
                  <a:cubicBezTo>
                    <a:pt x="9370" y="3358"/>
                    <a:pt x="9382" y="3432"/>
                    <a:pt x="9395" y="3506"/>
                  </a:cubicBezTo>
                  <a:close/>
                  <a:moveTo>
                    <a:pt x="9111" y="2692"/>
                  </a:moveTo>
                  <a:cubicBezTo>
                    <a:pt x="9197" y="2791"/>
                    <a:pt x="9358" y="2716"/>
                    <a:pt x="9321" y="2593"/>
                  </a:cubicBezTo>
                  <a:cubicBezTo>
                    <a:pt x="9308" y="2568"/>
                    <a:pt x="9308" y="2556"/>
                    <a:pt x="9296" y="2544"/>
                  </a:cubicBezTo>
                  <a:cubicBezTo>
                    <a:pt x="9234" y="2482"/>
                    <a:pt x="9172" y="2420"/>
                    <a:pt x="9098" y="2371"/>
                  </a:cubicBezTo>
                  <a:cubicBezTo>
                    <a:pt x="8987" y="2297"/>
                    <a:pt x="8851" y="2433"/>
                    <a:pt x="8938" y="2544"/>
                  </a:cubicBezTo>
                  <a:cubicBezTo>
                    <a:pt x="8950" y="2544"/>
                    <a:pt x="8963" y="2556"/>
                    <a:pt x="8975" y="2568"/>
                  </a:cubicBezTo>
                  <a:cubicBezTo>
                    <a:pt x="9024" y="2593"/>
                    <a:pt x="9074" y="2642"/>
                    <a:pt x="9111" y="2692"/>
                  </a:cubicBezTo>
                  <a:close/>
                  <a:moveTo>
                    <a:pt x="8395" y="2544"/>
                  </a:moveTo>
                  <a:cubicBezTo>
                    <a:pt x="8531" y="2507"/>
                    <a:pt x="8493" y="2309"/>
                    <a:pt x="8358" y="2321"/>
                  </a:cubicBezTo>
                  <a:cubicBezTo>
                    <a:pt x="8345" y="2321"/>
                    <a:pt x="8333" y="2321"/>
                    <a:pt x="8321" y="2321"/>
                  </a:cubicBezTo>
                  <a:cubicBezTo>
                    <a:pt x="8247" y="2346"/>
                    <a:pt x="8173" y="2383"/>
                    <a:pt x="8098" y="2420"/>
                  </a:cubicBezTo>
                  <a:cubicBezTo>
                    <a:pt x="8074" y="2433"/>
                    <a:pt x="8049" y="2445"/>
                    <a:pt x="8037" y="2470"/>
                  </a:cubicBezTo>
                  <a:cubicBezTo>
                    <a:pt x="8000" y="2568"/>
                    <a:pt x="8098" y="2679"/>
                    <a:pt x="8197" y="2630"/>
                  </a:cubicBezTo>
                  <a:cubicBezTo>
                    <a:pt x="8259" y="2593"/>
                    <a:pt x="8333" y="2568"/>
                    <a:pt x="8395" y="2544"/>
                  </a:cubicBezTo>
                  <a:close/>
                  <a:moveTo>
                    <a:pt x="7642" y="3000"/>
                  </a:moveTo>
                  <a:cubicBezTo>
                    <a:pt x="7666" y="2976"/>
                    <a:pt x="7679" y="2951"/>
                    <a:pt x="7679" y="2926"/>
                  </a:cubicBezTo>
                  <a:cubicBezTo>
                    <a:pt x="7691" y="2815"/>
                    <a:pt x="7568" y="2754"/>
                    <a:pt x="7494" y="2815"/>
                  </a:cubicBezTo>
                  <a:cubicBezTo>
                    <a:pt x="7420" y="2877"/>
                    <a:pt x="7370" y="2926"/>
                    <a:pt x="7308" y="3000"/>
                  </a:cubicBezTo>
                  <a:cubicBezTo>
                    <a:pt x="7284" y="3037"/>
                    <a:pt x="7271" y="3087"/>
                    <a:pt x="7296" y="3136"/>
                  </a:cubicBezTo>
                  <a:cubicBezTo>
                    <a:pt x="7346" y="3198"/>
                    <a:pt x="7432" y="3210"/>
                    <a:pt x="7481" y="3149"/>
                  </a:cubicBezTo>
                  <a:cubicBezTo>
                    <a:pt x="7531" y="3087"/>
                    <a:pt x="7580" y="3037"/>
                    <a:pt x="7642" y="2988"/>
                  </a:cubicBezTo>
                  <a:close/>
                  <a:moveTo>
                    <a:pt x="7259" y="3692"/>
                  </a:moveTo>
                  <a:cubicBezTo>
                    <a:pt x="7259" y="3655"/>
                    <a:pt x="7234" y="3605"/>
                    <a:pt x="7185" y="3593"/>
                  </a:cubicBezTo>
                  <a:cubicBezTo>
                    <a:pt x="7111" y="3568"/>
                    <a:pt x="7025" y="3630"/>
                    <a:pt x="7037" y="3704"/>
                  </a:cubicBezTo>
                  <a:cubicBezTo>
                    <a:pt x="7037" y="3790"/>
                    <a:pt x="7049" y="3877"/>
                    <a:pt x="7086" y="3963"/>
                  </a:cubicBezTo>
                  <a:cubicBezTo>
                    <a:pt x="7123" y="4099"/>
                    <a:pt x="7321" y="4050"/>
                    <a:pt x="7308" y="3914"/>
                  </a:cubicBezTo>
                  <a:cubicBezTo>
                    <a:pt x="7308" y="3914"/>
                    <a:pt x="7308" y="3901"/>
                    <a:pt x="7308" y="3889"/>
                  </a:cubicBezTo>
                  <a:cubicBezTo>
                    <a:pt x="7284" y="3827"/>
                    <a:pt x="7271" y="3766"/>
                    <a:pt x="7271" y="3692"/>
                  </a:cubicBezTo>
                  <a:close/>
                  <a:moveTo>
                    <a:pt x="7666" y="4408"/>
                  </a:moveTo>
                  <a:cubicBezTo>
                    <a:pt x="7568" y="4321"/>
                    <a:pt x="7420" y="4432"/>
                    <a:pt x="7481" y="4556"/>
                  </a:cubicBezTo>
                  <a:cubicBezTo>
                    <a:pt x="7481" y="4556"/>
                    <a:pt x="7494" y="4568"/>
                    <a:pt x="7506" y="4580"/>
                  </a:cubicBezTo>
                  <a:cubicBezTo>
                    <a:pt x="7555" y="4642"/>
                    <a:pt x="7617" y="4691"/>
                    <a:pt x="7679" y="4741"/>
                  </a:cubicBezTo>
                  <a:cubicBezTo>
                    <a:pt x="7802" y="4840"/>
                    <a:pt x="7950" y="4667"/>
                    <a:pt x="7839" y="4568"/>
                  </a:cubicBezTo>
                  <a:cubicBezTo>
                    <a:pt x="7778" y="4519"/>
                    <a:pt x="7728" y="4469"/>
                    <a:pt x="7666" y="4408"/>
                  </a:cubicBezTo>
                  <a:close/>
                  <a:moveTo>
                    <a:pt x="8395" y="4852"/>
                  </a:moveTo>
                  <a:cubicBezTo>
                    <a:pt x="8271" y="4815"/>
                    <a:pt x="8197" y="4988"/>
                    <a:pt x="8308" y="5062"/>
                  </a:cubicBezTo>
                  <a:cubicBezTo>
                    <a:pt x="8321" y="5062"/>
                    <a:pt x="8333" y="5074"/>
                    <a:pt x="8345" y="5074"/>
                  </a:cubicBezTo>
                  <a:cubicBezTo>
                    <a:pt x="8419" y="5099"/>
                    <a:pt x="8493" y="5111"/>
                    <a:pt x="8580" y="5124"/>
                  </a:cubicBezTo>
                  <a:cubicBezTo>
                    <a:pt x="8703" y="5136"/>
                    <a:pt x="8765" y="4963"/>
                    <a:pt x="8654" y="4901"/>
                  </a:cubicBezTo>
                  <a:cubicBezTo>
                    <a:pt x="8642" y="4901"/>
                    <a:pt x="8629" y="4889"/>
                    <a:pt x="8617" y="4889"/>
                  </a:cubicBezTo>
                  <a:cubicBezTo>
                    <a:pt x="8543" y="4877"/>
                    <a:pt x="8469" y="4864"/>
                    <a:pt x="8395" y="4852"/>
                  </a:cubicBezTo>
                  <a:close/>
                  <a:moveTo>
                    <a:pt x="10197" y="4852"/>
                  </a:moveTo>
                  <a:cubicBezTo>
                    <a:pt x="10074" y="4864"/>
                    <a:pt x="10074" y="5049"/>
                    <a:pt x="10197" y="5074"/>
                  </a:cubicBezTo>
                  <a:cubicBezTo>
                    <a:pt x="10209" y="5074"/>
                    <a:pt x="10222" y="5074"/>
                    <a:pt x="10234" y="5074"/>
                  </a:cubicBezTo>
                  <a:lnTo>
                    <a:pt x="10469" y="5037"/>
                  </a:lnTo>
                  <a:cubicBezTo>
                    <a:pt x="10592" y="5012"/>
                    <a:pt x="10592" y="4827"/>
                    <a:pt x="10469" y="4815"/>
                  </a:cubicBezTo>
                  <a:cubicBezTo>
                    <a:pt x="10456" y="4803"/>
                    <a:pt x="10431" y="4803"/>
                    <a:pt x="10419" y="4815"/>
                  </a:cubicBezTo>
                  <a:cubicBezTo>
                    <a:pt x="10345" y="4827"/>
                    <a:pt x="10271" y="4840"/>
                    <a:pt x="10197" y="4852"/>
                  </a:cubicBezTo>
                  <a:close/>
                  <a:moveTo>
                    <a:pt x="11098" y="4667"/>
                  </a:moveTo>
                  <a:cubicBezTo>
                    <a:pt x="11012" y="4691"/>
                    <a:pt x="10975" y="4803"/>
                    <a:pt x="11049" y="4864"/>
                  </a:cubicBezTo>
                  <a:cubicBezTo>
                    <a:pt x="11073" y="4889"/>
                    <a:pt x="11123" y="4901"/>
                    <a:pt x="11160" y="4901"/>
                  </a:cubicBezTo>
                  <a:lnTo>
                    <a:pt x="11382" y="4840"/>
                  </a:lnTo>
                  <a:cubicBezTo>
                    <a:pt x="11518" y="4803"/>
                    <a:pt x="11493" y="4593"/>
                    <a:pt x="11345" y="4605"/>
                  </a:cubicBezTo>
                  <a:lnTo>
                    <a:pt x="11320" y="4605"/>
                  </a:lnTo>
                  <a:lnTo>
                    <a:pt x="11098" y="4667"/>
                  </a:lnTo>
                  <a:close/>
                  <a:moveTo>
                    <a:pt x="11987" y="4408"/>
                  </a:moveTo>
                  <a:cubicBezTo>
                    <a:pt x="11851" y="4457"/>
                    <a:pt x="11888" y="4642"/>
                    <a:pt x="12024" y="4642"/>
                  </a:cubicBezTo>
                  <a:cubicBezTo>
                    <a:pt x="12036" y="4642"/>
                    <a:pt x="12049" y="4642"/>
                    <a:pt x="12061" y="4642"/>
                  </a:cubicBezTo>
                  <a:lnTo>
                    <a:pt x="12283" y="4556"/>
                  </a:lnTo>
                  <a:cubicBezTo>
                    <a:pt x="12394" y="4519"/>
                    <a:pt x="12369" y="4334"/>
                    <a:pt x="12246" y="4334"/>
                  </a:cubicBezTo>
                  <a:cubicBezTo>
                    <a:pt x="12221" y="4334"/>
                    <a:pt x="12209" y="4334"/>
                    <a:pt x="12197" y="4346"/>
                  </a:cubicBezTo>
                  <a:lnTo>
                    <a:pt x="11987" y="4420"/>
                  </a:lnTo>
                  <a:close/>
                  <a:moveTo>
                    <a:pt x="12839" y="4074"/>
                  </a:moveTo>
                  <a:cubicBezTo>
                    <a:pt x="12727" y="4124"/>
                    <a:pt x="12764" y="4296"/>
                    <a:pt x="12888" y="4296"/>
                  </a:cubicBezTo>
                  <a:cubicBezTo>
                    <a:pt x="12900" y="4296"/>
                    <a:pt x="12913" y="4296"/>
                    <a:pt x="12925" y="4284"/>
                  </a:cubicBezTo>
                  <a:lnTo>
                    <a:pt x="13147" y="4185"/>
                  </a:lnTo>
                  <a:cubicBezTo>
                    <a:pt x="13258" y="4136"/>
                    <a:pt x="13209" y="3951"/>
                    <a:pt x="13085" y="3963"/>
                  </a:cubicBezTo>
                  <a:cubicBezTo>
                    <a:pt x="13073" y="3963"/>
                    <a:pt x="13061" y="3976"/>
                    <a:pt x="13048" y="3976"/>
                  </a:cubicBezTo>
                  <a:close/>
                  <a:moveTo>
                    <a:pt x="13653" y="3655"/>
                  </a:moveTo>
                  <a:cubicBezTo>
                    <a:pt x="13542" y="3729"/>
                    <a:pt x="13604" y="3889"/>
                    <a:pt x="13727" y="3877"/>
                  </a:cubicBezTo>
                  <a:cubicBezTo>
                    <a:pt x="13740" y="3877"/>
                    <a:pt x="13752" y="3864"/>
                    <a:pt x="13764" y="3864"/>
                  </a:cubicBezTo>
                  <a:cubicBezTo>
                    <a:pt x="13838" y="3827"/>
                    <a:pt x="13900" y="3778"/>
                    <a:pt x="13974" y="3741"/>
                  </a:cubicBezTo>
                  <a:cubicBezTo>
                    <a:pt x="14098" y="3655"/>
                    <a:pt x="13987" y="3457"/>
                    <a:pt x="13851" y="3544"/>
                  </a:cubicBezTo>
                  <a:close/>
                  <a:moveTo>
                    <a:pt x="14419" y="3161"/>
                  </a:moveTo>
                  <a:cubicBezTo>
                    <a:pt x="14320" y="3235"/>
                    <a:pt x="14394" y="3395"/>
                    <a:pt x="14517" y="3371"/>
                  </a:cubicBezTo>
                  <a:cubicBezTo>
                    <a:pt x="14530" y="3371"/>
                    <a:pt x="14554" y="3358"/>
                    <a:pt x="14567" y="3358"/>
                  </a:cubicBezTo>
                  <a:cubicBezTo>
                    <a:pt x="14628" y="3309"/>
                    <a:pt x="14690" y="3260"/>
                    <a:pt x="14752" y="3210"/>
                  </a:cubicBezTo>
                  <a:cubicBezTo>
                    <a:pt x="14826" y="3149"/>
                    <a:pt x="14801" y="3013"/>
                    <a:pt x="14690" y="3000"/>
                  </a:cubicBezTo>
                  <a:cubicBezTo>
                    <a:pt x="14665" y="3000"/>
                    <a:pt x="14628" y="3013"/>
                    <a:pt x="14604" y="3025"/>
                  </a:cubicBezTo>
                  <a:close/>
                  <a:moveTo>
                    <a:pt x="15135" y="2581"/>
                  </a:moveTo>
                  <a:cubicBezTo>
                    <a:pt x="15097" y="2605"/>
                    <a:pt x="15085" y="2655"/>
                    <a:pt x="15097" y="2692"/>
                  </a:cubicBezTo>
                  <a:cubicBezTo>
                    <a:pt x="15110" y="2778"/>
                    <a:pt x="15221" y="2815"/>
                    <a:pt x="15295" y="2754"/>
                  </a:cubicBezTo>
                  <a:cubicBezTo>
                    <a:pt x="15344" y="2704"/>
                    <a:pt x="15406" y="2642"/>
                    <a:pt x="15455" y="2593"/>
                  </a:cubicBezTo>
                  <a:cubicBezTo>
                    <a:pt x="15579" y="2482"/>
                    <a:pt x="15418" y="2309"/>
                    <a:pt x="15307" y="2420"/>
                  </a:cubicBezTo>
                  <a:cubicBezTo>
                    <a:pt x="15246" y="2470"/>
                    <a:pt x="15196" y="2531"/>
                    <a:pt x="15135" y="2581"/>
                  </a:cubicBezTo>
                  <a:close/>
                  <a:moveTo>
                    <a:pt x="15752" y="1926"/>
                  </a:moveTo>
                  <a:cubicBezTo>
                    <a:pt x="15715" y="1951"/>
                    <a:pt x="15715" y="2001"/>
                    <a:pt x="15739" y="2050"/>
                  </a:cubicBezTo>
                  <a:cubicBezTo>
                    <a:pt x="15776" y="2124"/>
                    <a:pt x="15875" y="2124"/>
                    <a:pt x="15925" y="2062"/>
                  </a:cubicBezTo>
                  <a:cubicBezTo>
                    <a:pt x="15974" y="2001"/>
                    <a:pt x="16023" y="1939"/>
                    <a:pt x="16073" y="1877"/>
                  </a:cubicBezTo>
                  <a:cubicBezTo>
                    <a:pt x="16134" y="1778"/>
                    <a:pt x="16023" y="1655"/>
                    <a:pt x="15925" y="1717"/>
                  </a:cubicBezTo>
                  <a:cubicBezTo>
                    <a:pt x="15912" y="1717"/>
                    <a:pt x="15900" y="1729"/>
                    <a:pt x="15900" y="1741"/>
                  </a:cubicBezTo>
                  <a:cubicBezTo>
                    <a:pt x="15850" y="1803"/>
                    <a:pt x="15801" y="1865"/>
                    <a:pt x="15752" y="1926"/>
                  </a:cubicBezTo>
                  <a:close/>
                  <a:moveTo>
                    <a:pt x="16270" y="1173"/>
                  </a:moveTo>
                  <a:cubicBezTo>
                    <a:pt x="16159" y="1285"/>
                    <a:pt x="16332" y="1445"/>
                    <a:pt x="16443" y="1322"/>
                  </a:cubicBezTo>
                  <a:cubicBezTo>
                    <a:pt x="16455" y="1322"/>
                    <a:pt x="16455" y="1309"/>
                    <a:pt x="16468" y="1297"/>
                  </a:cubicBezTo>
                  <a:lnTo>
                    <a:pt x="16492" y="1248"/>
                  </a:lnTo>
                  <a:lnTo>
                    <a:pt x="16542" y="1149"/>
                  </a:lnTo>
                  <a:lnTo>
                    <a:pt x="16579" y="1087"/>
                  </a:lnTo>
                  <a:cubicBezTo>
                    <a:pt x="16653" y="964"/>
                    <a:pt x="16480" y="853"/>
                    <a:pt x="16394" y="951"/>
                  </a:cubicBezTo>
                  <a:cubicBezTo>
                    <a:pt x="16381" y="964"/>
                    <a:pt x="16381" y="976"/>
                    <a:pt x="16381" y="976"/>
                  </a:cubicBezTo>
                  <a:lnTo>
                    <a:pt x="16344" y="1038"/>
                  </a:lnTo>
                  <a:lnTo>
                    <a:pt x="16295" y="11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
        <p:nvSpPr>
          <p:cNvPr id="7" name="Google Shape;7;p1"/>
          <p:cNvSpPr txBox="1">
            <a:spLocks noGrp="1"/>
          </p:cNvSpPr>
          <p:nvPr>
            <p:ph type="title"/>
          </p:nvPr>
        </p:nvSpPr>
        <p:spPr>
          <a:xfrm>
            <a:off x="720000" y="540000"/>
            <a:ext cx="7704000" cy="572700"/>
          </a:xfrm>
          <a:prstGeom prst="rect">
            <a:avLst/>
          </a:prstGeom>
          <a:noFill/>
          <a:ln>
            <a:noFill/>
          </a:ln>
        </p:spPr>
        <p:txBody>
          <a:bodyPr spcFirstLastPara="1" wrap="square" lIns="0" tIns="0" rIns="0" bIns="0" anchor="t" anchorCtr="0">
            <a:noAutofit/>
          </a:bodyPr>
          <a:lstStyle>
            <a:lvl1pPr lvl="0" rtl="0">
              <a:spcBef>
                <a:spcPts val="0"/>
              </a:spcBef>
              <a:spcAft>
                <a:spcPts val="0"/>
              </a:spcAft>
              <a:buClr>
                <a:schemeClr val="dk1"/>
              </a:buClr>
              <a:buSzPts val="3000"/>
              <a:buFont typeface="Itim"/>
              <a:buNone/>
              <a:defRPr sz="3000" b="1">
                <a:solidFill>
                  <a:schemeClr val="dk1"/>
                </a:solidFill>
                <a:latin typeface="Itim"/>
                <a:ea typeface="Itim"/>
                <a:cs typeface="Itim"/>
                <a:sym typeface="Itim"/>
              </a:defRPr>
            </a:lvl1pPr>
            <a:lvl2pPr lvl="1" rt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2pPr>
            <a:lvl3pPr lvl="2" rt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3pPr>
            <a:lvl4pPr lvl="3" rt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4pPr>
            <a:lvl5pPr lvl="4" rt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5pPr>
            <a:lvl6pPr lvl="5" rt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6pPr>
            <a:lvl7pPr lvl="6" rt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7pPr>
            <a:lvl8pPr lvl="7" rt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8pPr>
            <a:lvl9pPr lvl="8" rtl="0">
              <a:spcBef>
                <a:spcPts val="0"/>
              </a:spcBef>
              <a:spcAft>
                <a:spcPts val="0"/>
              </a:spcAft>
              <a:buClr>
                <a:schemeClr val="dk1"/>
              </a:buClr>
              <a:buSzPts val="2800"/>
              <a:buFont typeface="Itim"/>
              <a:buNone/>
              <a:defRPr sz="2800" b="1">
                <a:solidFill>
                  <a:schemeClr val="dk1"/>
                </a:solidFill>
                <a:latin typeface="Itim"/>
                <a:ea typeface="Itim"/>
                <a:cs typeface="Itim"/>
                <a:sym typeface="Itim"/>
              </a:defRPr>
            </a:lvl9pPr>
          </a:lstStyle>
          <a:p>
            <a:endParaRPr/>
          </a:p>
        </p:txBody>
      </p:sp>
      <p:sp>
        <p:nvSpPr>
          <p:cNvPr id="8" name="Google Shape;8;p1"/>
          <p:cNvSpPr txBox="1">
            <a:spLocks noGrp="1"/>
          </p:cNvSpPr>
          <p:nvPr>
            <p:ph type="body" idx="1"/>
          </p:nvPr>
        </p:nvSpPr>
        <p:spPr>
          <a:xfrm>
            <a:off x="720000" y="1187100"/>
            <a:ext cx="7704000" cy="3416400"/>
          </a:xfrm>
          <a:prstGeom prst="rect">
            <a:avLst/>
          </a:prstGeom>
          <a:noFill/>
          <a:ln>
            <a:noFill/>
          </a:ln>
        </p:spPr>
        <p:txBody>
          <a:bodyPr spcFirstLastPara="1" wrap="square" lIns="91425" tIns="91425" rIns="91425" bIns="91425" anchor="t" anchorCtr="0">
            <a:noAutofit/>
          </a:bodyPr>
          <a:lstStyle>
            <a:lvl1pPr marL="457200" lvl="0" indent="-330200" rtl="0">
              <a:lnSpc>
                <a:spcPct val="115000"/>
              </a:lnSpc>
              <a:spcBef>
                <a:spcPts val="0"/>
              </a:spcBef>
              <a:spcAft>
                <a:spcPts val="0"/>
              </a:spcAft>
              <a:buClr>
                <a:schemeClr val="dk2"/>
              </a:buClr>
              <a:buSzPts val="1600"/>
              <a:buFont typeface="Muli"/>
              <a:buChar char="●"/>
              <a:defRPr sz="1600">
                <a:solidFill>
                  <a:schemeClr val="dk2"/>
                </a:solidFill>
                <a:latin typeface="Muli"/>
                <a:ea typeface="Muli"/>
                <a:cs typeface="Muli"/>
                <a:sym typeface="Muli"/>
              </a:defRPr>
            </a:lvl1pPr>
            <a:lvl2pPr marL="914400" lvl="1" indent="-330200" rtl="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2pPr>
            <a:lvl3pPr marL="1371600" lvl="2" indent="-330200" rtl="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3pPr>
            <a:lvl4pPr marL="1828800" lvl="3" indent="-330200" rtl="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4pPr>
            <a:lvl5pPr marL="2286000" lvl="4" indent="-330200" rtl="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5pPr>
            <a:lvl6pPr marL="2743200" lvl="5" indent="-330200" rtl="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6pPr>
            <a:lvl7pPr marL="3200400" lvl="6" indent="-330200" rtl="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7pPr>
            <a:lvl8pPr marL="3657600" lvl="7" indent="-330200" rtl="0">
              <a:lnSpc>
                <a:spcPct val="115000"/>
              </a:lnSpc>
              <a:spcBef>
                <a:spcPts val="1600"/>
              </a:spcBef>
              <a:spcAft>
                <a:spcPts val="0"/>
              </a:spcAft>
              <a:buClr>
                <a:schemeClr val="dk2"/>
              </a:buClr>
              <a:buSzPts val="1600"/>
              <a:buFont typeface="Muli"/>
              <a:buChar char="○"/>
              <a:defRPr sz="1600">
                <a:solidFill>
                  <a:schemeClr val="dk2"/>
                </a:solidFill>
                <a:latin typeface="Muli"/>
                <a:ea typeface="Muli"/>
                <a:cs typeface="Muli"/>
                <a:sym typeface="Muli"/>
              </a:defRPr>
            </a:lvl8pPr>
            <a:lvl9pPr marL="4114800" lvl="8" indent="-330200" rtl="0">
              <a:lnSpc>
                <a:spcPct val="115000"/>
              </a:lnSpc>
              <a:spcBef>
                <a:spcPts val="1600"/>
              </a:spcBef>
              <a:spcAft>
                <a:spcPts val="1600"/>
              </a:spcAft>
              <a:buClr>
                <a:schemeClr val="dk2"/>
              </a:buClr>
              <a:buSzPts val="1600"/>
              <a:buFont typeface="Muli"/>
              <a:buChar char="■"/>
              <a:defRPr sz="1600">
                <a:solidFill>
                  <a:schemeClr val="dk2"/>
                </a:solidFill>
                <a:latin typeface="Muli"/>
                <a:ea typeface="Muli"/>
                <a:cs typeface="Muli"/>
                <a:sym typeface="Muli"/>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59" r:id="rId4"/>
    <p:sldLayoutId id="2147483693" r:id="rId5"/>
    <p:sldLayoutId id="2147483694" r:id="rId6"/>
    <p:sldLayoutId id="2147483695" r:id="rId7"/>
    <p:sldLayoutId id="2147483696" r:id="rId8"/>
    <p:sldLayoutId id="2147483697"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hyperlink" Target="https://www.greville.surrey.sch.uk/subject-pages/" TargetMode="External"/><Relationship Id="rId2" Type="http://schemas.openxmlformats.org/officeDocument/2006/relationships/hyperlink" Target="https://www.greville.surrey.sch.uk/curriculum-maps/"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hyperlink" Target="https://www.pgl.co.uk/Files/Templates/Designs/PGLCore/res/swf/virtual-tour/marchants/tour.html" TargetMode="External"/><Relationship Id="rId7" Type="http://schemas.openxmlformats.org/officeDocument/2006/relationships/image" Target="../media/image15.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533"/>
        <p:cNvGrpSpPr/>
        <p:nvPr/>
      </p:nvGrpSpPr>
      <p:grpSpPr>
        <a:xfrm>
          <a:off x="0" y="0"/>
          <a:ext cx="0" cy="0"/>
          <a:chOff x="0" y="0"/>
          <a:chExt cx="0" cy="0"/>
        </a:xfrm>
      </p:grpSpPr>
      <p:sp>
        <p:nvSpPr>
          <p:cNvPr id="1534" name="Google Shape;1534;p58"/>
          <p:cNvSpPr txBox="1">
            <a:spLocks noGrp="1"/>
          </p:cNvSpPr>
          <p:nvPr>
            <p:ph type="ctrTitle"/>
          </p:nvPr>
        </p:nvSpPr>
        <p:spPr>
          <a:xfrm>
            <a:off x="2351850" y="1460922"/>
            <a:ext cx="4440300" cy="1749000"/>
          </a:xfrm>
          <a:prstGeom prst="rect">
            <a:avLst/>
          </a:prstGeom>
        </p:spPr>
        <p:txBody>
          <a:bodyPr spcFirstLastPara="1" wrap="square" lIns="0" tIns="0" rIns="0" bIns="0" anchor="t" anchorCtr="0">
            <a:noAutofit/>
          </a:bodyPr>
          <a:lstStyle/>
          <a:p>
            <a:pPr marL="0" lvl="0" indent="0" algn="ctr" rtl="0">
              <a:spcBef>
                <a:spcPts val="0"/>
              </a:spcBef>
              <a:spcAft>
                <a:spcPts val="0"/>
              </a:spcAft>
              <a:buClr>
                <a:schemeClr val="dk2"/>
              </a:buClr>
              <a:buSzPts val="1100"/>
              <a:buFont typeface="Arial"/>
              <a:buNone/>
            </a:pPr>
            <a:r>
              <a:rPr lang="en" dirty="0">
                <a:latin typeface="MV Boli" panose="02000500030200090000" pitchFamily="2" charset="0"/>
                <a:ea typeface="Champagne &amp; Limousines" panose="020B0502020202020204" pitchFamily="34" charset="0"/>
                <a:cs typeface="MV Boli" panose="02000500030200090000" pitchFamily="2" charset="0"/>
              </a:rPr>
              <a:t>Welcome to Year 6</a:t>
            </a:r>
            <a:endParaRPr dirty="0">
              <a:latin typeface="MV Boli" panose="02000500030200090000" pitchFamily="2" charset="0"/>
              <a:ea typeface="Champagne &amp; Limousines" panose="020B0502020202020204" pitchFamily="34" charset="0"/>
              <a:cs typeface="MV Boli" panose="02000500030200090000" pitchFamily="2" charset="0"/>
            </a:endParaRPr>
          </a:p>
        </p:txBody>
      </p:sp>
      <p:sp>
        <p:nvSpPr>
          <p:cNvPr id="1535" name="Google Shape;1535;p58"/>
          <p:cNvSpPr txBox="1">
            <a:spLocks noGrp="1"/>
          </p:cNvSpPr>
          <p:nvPr>
            <p:ph type="subTitle" idx="1"/>
          </p:nvPr>
        </p:nvSpPr>
        <p:spPr>
          <a:xfrm>
            <a:off x="2351850" y="3287050"/>
            <a:ext cx="4440300" cy="357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GB" sz="1800" dirty="0"/>
              <a:t>Monday 9</a:t>
            </a:r>
            <a:r>
              <a:rPr lang="en-GB" sz="1800" baseline="30000" dirty="0"/>
              <a:t>th</a:t>
            </a:r>
            <a:r>
              <a:rPr lang="en-GB" sz="1800" dirty="0"/>
              <a:t> September 2024</a:t>
            </a:r>
            <a:endParaRPr sz="18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0B2B-EACA-4956-A592-1AB006BFB0EF}"/>
              </a:ext>
            </a:extLst>
          </p:cNvPr>
          <p:cNvSpPr>
            <a:spLocks noGrp="1"/>
          </p:cNvSpPr>
          <p:nvPr>
            <p:ph type="title"/>
          </p:nvPr>
        </p:nvSpPr>
        <p:spPr>
          <a:xfrm>
            <a:off x="720000" y="442028"/>
            <a:ext cx="7704000" cy="360000"/>
          </a:xfrm>
        </p:spPr>
        <p:txBody>
          <a:bodyPr/>
          <a:lstStyle/>
          <a:p>
            <a:pPr algn="ctr"/>
            <a:r>
              <a:rPr lang="en-GB" dirty="0">
                <a:latin typeface="MV Boli" panose="02000500030200090000" pitchFamily="2" charset="0"/>
                <a:cs typeface="MV Boli" panose="02000500030200090000" pitchFamily="2" charset="0"/>
              </a:rPr>
              <a:t>A.O.B</a:t>
            </a:r>
          </a:p>
        </p:txBody>
      </p:sp>
      <p:sp>
        <p:nvSpPr>
          <p:cNvPr id="3" name="TextBox 2">
            <a:extLst>
              <a:ext uri="{FF2B5EF4-FFF2-40B4-BE49-F238E27FC236}">
                <a16:creationId xmlns:a16="http://schemas.microsoft.com/office/drawing/2014/main" id="{5BCFE44F-46DD-4E47-B29D-03741966DBB9}"/>
              </a:ext>
            </a:extLst>
          </p:cNvPr>
          <p:cNvSpPr txBox="1"/>
          <p:nvPr/>
        </p:nvSpPr>
        <p:spPr>
          <a:xfrm>
            <a:off x="1348162" y="981354"/>
            <a:ext cx="785793" cy="400110"/>
          </a:xfrm>
          <a:prstGeom prst="rect">
            <a:avLst/>
          </a:prstGeom>
          <a:noFill/>
        </p:spPr>
        <p:txBody>
          <a:bodyPr wrap="none" rtlCol="0">
            <a:spAutoFit/>
          </a:bodyPr>
          <a:lstStyle/>
          <a:p>
            <a:r>
              <a:rPr lang="en-GB" sz="2000" dirty="0">
                <a:latin typeface="MV Boli" panose="02000500030200090000" pitchFamily="2" charset="0"/>
                <a:cs typeface="MV Boli" panose="02000500030200090000" pitchFamily="2" charset="0"/>
              </a:rPr>
              <a:t>Clubs</a:t>
            </a:r>
          </a:p>
        </p:txBody>
      </p:sp>
      <p:sp>
        <p:nvSpPr>
          <p:cNvPr id="5" name="TextBox 4">
            <a:extLst>
              <a:ext uri="{FF2B5EF4-FFF2-40B4-BE49-F238E27FC236}">
                <a16:creationId xmlns:a16="http://schemas.microsoft.com/office/drawing/2014/main" id="{79634DB4-0633-434D-88E7-D37D9EEF30A4}"/>
              </a:ext>
            </a:extLst>
          </p:cNvPr>
          <p:cNvSpPr txBox="1"/>
          <p:nvPr/>
        </p:nvSpPr>
        <p:spPr>
          <a:xfrm>
            <a:off x="642257" y="1339799"/>
            <a:ext cx="2566728"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Before school clubs begin at 8:00</a:t>
            </a:r>
          </a:p>
        </p:txBody>
      </p:sp>
      <p:sp>
        <p:nvSpPr>
          <p:cNvPr id="6" name="TextBox 5">
            <a:extLst>
              <a:ext uri="{FF2B5EF4-FFF2-40B4-BE49-F238E27FC236}">
                <a16:creationId xmlns:a16="http://schemas.microsoft.com/office/drawing/2014/main" id="{A999887C-6A97-46AF-A896-8B63B1D39C23}"/>
              </a:ext>
            </a:extLst>
          </p:cNvPr>
          <p:cNvSpPr txBox="1"/>
          <p:nvPr/>
        </p:nvSpPr>
        <p:spPr>
          <a:xfrm>
            <a:off x="642257" y="1604573"/>
            <a:ext cx="2912977"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Children can enter school using either</a:t>
            </a:r>
          </a:p>
        </p:txBody>
      </p:sp>
      <p:sp>
        <p:nvSpPr>
          <p:cNvPr id="7" name="TextBox 6">
            <a:extLst>
              <a:ext uri="{FF2B5EF4-FFF2-40B4-BE49-F238E27FC236}">
                <a16:creationId xmlns:a16="http://schemas.microsoft.com/office/drawing/2014/main" id="{B5297542-8F36-4E48-8863-C064F6ACC58E}"/>
              </a:ext>
            </a:extLst>
          </p:cNvPr>
          <p:cNvSpPr txBox="1"/>
          <p:nvPr/>
        </p:nvSpPr>
        <p:spPr>
          <a:xfrm>
            <a:off x="642257" y="1850795"/>
            <a:ext cx="1965603"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the Infant or Junior gate.</a:t>
            </a:r>
          </a:p>
        </p:txBody>
      </p:sp>
      <p:sp>
        <p:nvSpPr>
          <p:cNvPr id="8" name="TextBox 7">
            <a:extLst>
              <a:ext uri="{FF2B5EF4-FFF2-40B4-BE49-F238E27FC236}">
                <a16:creationId xmlns:a16="http://schemas.microsoft.com/office/drawing/2014/main" id="{E605587C-F5FB-416F-B703-3174F92F9AEB}"/>
              </a:ext>
            </a:extLst>
          </p:cNvPr>
          <p:cNvSpPr txBox="1"/>
          <p:nvPr/>
        </p:nvSpPr>
        <p:spPr>
          <a:xfrm>
            <a:off x="642257" y="2390033"/>
            <a:ext cx="2760692"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After school clubs begin at 3:30 and</a:t>
            </a:r>
          </a:p>
        </p:txBody>
      </p:sp>
      <p:sp>
        <p:nvSpPr>
          <p:cNvPr id="9" name="TextBox 8">
            <a:extLst>
              <a:ext uri="{FF2B5EF4-FFF2-40B4-BE49-F238E27FC236}">
                <a16:creationId xmlns:a16="http://schemas.microsoft.com/office/drawing/2014/main" id="{37F01FE2-70D4-4366-95E6-2F246D49E992}"/>
              </a:ext>
            </a:extLst>
          </p:cNvPr>
          <p:cNvSpPr txBox="1"/>
          <p:nvPr/>
        </p:nvSpPr>
        <p:spPr>
          <a:xfrm>
            <a:off x="642257" y="2654152"/>
            <a:ext cx="3639138"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run until 4:15 or 4:30. To safeguard the children</a:t>
            </a:r>
          </a:p>
        </p:txBody>
      </p:sp>
      <p:sp>
        <p:nvSpPr>
          <p:cNvPr id="10" name="TextBox 9">
            <a:extLst>
              <a:ext uri="{FF2B5EF4-FFF2-40B4-BE49-F238E27FC236}">
                <a16:creationId xmlns:a16="http://schemas.microsoft.com/office/drawing/2014/main" id="{4E344C5C-B690-4BCE-8E23-54131A4B5EB0}"/>
              </a:ext>
            </a:extLst>
          </p:cNvPr>
          <p:cNvSpPr txBox="1"/>
          <p:nvPr/>
        </p:nvSpPr>
        <p:spPr>
          <a:xfrm>
            <a:off x="642257" y="2900373"/>
            <a:ext cx="4055919"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both gates will be locked. Children will be dismissed</a:t>
            </a:r>
          </a:p>
        </p:txBody>
      </p:sp>
      <p:sp>
        <p:nvSpPr>
          <p:cNvPr id="11" name="TextBox 10">
            <a:extLst>
              <a:ext uri="{FF2B5EF4-FFF2-40B4-BE49-F238E27FC236}">
                <a16:creationId xmlns:a16="http://schemas.microsoft.com/office/drawing/2014/main" id="{28B60A9C-0AEE-411E-8FDD-5CAD455E5207}"/>
              </a:ext>
            </a:extLst>
          </p:cNvPr>
          <p:cNvSpPr txBox="1"/>
          <p:nvPr/>
        </p:nvSpPr>
        <p:spPr>
          <a:xfrm>
            <a:off x="642256" y="3164492"/>
            <a:ext cx="3233578"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By the club leader from the blue side gate </a:t>
            </a:r>
          </a:p>
        </p:txBody>
      </p:sp>
      <p:sp>
        <p:nvSpPr>
          <p:cNvPr id="12" name="TextBox 11">
            <a:extLst>
              <a:ext uri="{FF2B5EF4-FFF2-40B4-BE49-F238E27FC236}">
                <a16:creationId xmlns:a16="http://schemas.microsoft.com/office/drawing/2014/main" id="{E363AC93-4B40-4928-8696-1DE680900B5B}"/>
              </a:ext>
            </a:extLst>
          </p:cNvPr>
          <p:cNvSpPr txBox="1"/>
          <p:nvPr/>
        </p:nvSpPr>
        <p:spPr>
          <a:xfrm>
            <a:off x="642256" y="3428611"/>
            <a:ext cx="2438488"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just inside the Junior entrance. </a:t>
            </a:r>
          </a:p>
        </p:txBody>
      </p:sp>
      <p:sp>
        <p:nvSpPr>
          <p:cNvPr id="13" name="TextBox 12">
            <a:extLst>
              <a:ext uri="{FF2B5EF4-FFF2-40B4-BE49-F238E27FC236}">
                <a16:creationId xmlns:a16="http://schemas.microsoft.com/office/drawing/2014/main" id="{D2A1AA11-122C-415E-8417-61D04E1BDFEF}"/>
              </a:ext>
            </a:extLst>
          </p:cNvPr>
          <p:cNvSpPr txBox="1"/>
          <p:nvPr/>
        </p:nvSpPr>
        <p:spPr>
          <a:xfrm>
            <a:off x="491574" y="3953463"/>
            <a:ext cx="3980577"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Please note: After a child signs up for a club, there is </a:t>
            </a:r>
          </a:p>
        </p:txBody>
      </p:sp>
      <p:sp>
        <p:nvSpPr>
          <p:cNvPr id="14" name="TextBox 13">
            <a:extLst>
              <a:ext uri="{FF2B5EF4-FFF2-40B4-BE49-F238E27FC236}">
                <a16:creationId xmlns:a16="http://schemas.microsoft.com/office/drawing/2014/main" id="{98353A81-7EC3-4C19-995B-577DB7E437AC}"/>
              </a:ext>
            </a:extLst>
          </p:cNvPr>
          <p:cNvSpPr txBox="1"/>
          <p:nvPr/>
        </p:nvSpPr>
        <p:spPr>
          <a:xfrm>
            <a:off x="491573" y="4217582"/>
            <a:ext cx="4588115"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an expectation that they go </a:t>
            </a:r>
            <a:r>
              <a:rPr lang="en-GB" b="1" dirty="0">
                <a:latin typeface="Calibri Light" panose="020F0302020204030204" pitchFamily="34" charset="0"/>
                <a:cs typeface="Calibri Light" panose="020F0302020204030204" pitchFamily="34" charset="0"/>
              </a:rPr>
              <a:t>every</a:t>
            </a:r>
            <a:r>
              <a:rPr lang="en-GB" dirty="0">
                <a:latin typeface="Calibri Light" panose="020F0302020204030204" pitchFamily="34" charset="0"/>
                <a:cs typeface="Calibri Light" panose="020F0302020204030204" pitchFamily="34" charset="0"/>
              </a:rPr>
              <a:t> week. If they will be absent </a:t>
            </a:r>
          </a:p>
        </p:txBody>
      </p:sp>
      <p:sp>
        <p:nvSpPr>
          <p:cNvPr id="15" name="TextBox 14">
            <a:extLst>
              <a:ext uri="{FF2B5EF4-FFF2-40B4-BE49-F238E27FC236}">
                <a16:creationId xmlns:a16="http://schemas.microsoft.com/office/drawing/2014/main" id="{0DA2054B-3EB5-4C05-8C6A-8CAF9B3A5844}"/>
              </a:ext>
            </a:extLst>
          </p:cNvPr>
          <p:cNvSpPr txBox="1"/>
          <p:nvPr/>
        </p:nvSpPr>
        <p:spPr>
          <a:xfrm>
            <a:off x="491573" y="4470815"/>
            <a:ext cx="4887877"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a message will need to be sent to the club leader or school office.</a:t>
            </a:r>
          </a:p>
        </p:txBody>
      </p:sp>
      <p:sp>
        <p:nvSpPr>
          <p:cNvPr id="16" name="TextBox 15">
            <a:extLst>
              <a:ext uri="{FF2B5EF4-FFF2-40B4-BE49-F238E27FC236}">
                <a16:creationId xmlns:a16="http://schemas.microsoft.com/office/drawing/2014/main" id="{7B85072F-CF76-4553-9339-3AAC180FFCAA}"/>
              </a:ext>
            </a:extLst>
          </p:cNvPr>
          <p:cNvSpPr txBox="1"/>
          <p:nvPr/>
        </p:nvSpPr>
        <p:spPr>
          <a:xfrm>
            <a:off x="6714819" y="1003245"/>
            <a:ext cx="776175" cy="400110"/>
          </a:xfrm>
          <a:prstGeom prst="rect">
            <a:avLst/>
          </a:prstGeom>
          <a:noFill/>
        </p:spPr>
        <p:txBody>
          <a:bodyPr wrap="none" rtlCol="0">
            <a:spAutoFit/>
          </a:bodyPr>
          <a:lstStyle/>
          <a:p>
            <a:r>
              <a:rPr lang="en-GB" sz="2000" dirty="0">
                <a:latin typeface="MV Boli" panose="02000500030200090000" pitchFamily="2" charset="0"/>
                <a:cs typeface="MV Boli" panose="02000500030200090000" pitchFamily="2" charset="0"/>
              </a:rPr>
              <a:t>Fruit</a:t>
            </a:r>
          </a:p>
        </p:txBody>
      </p:sp>
      <p:sp>
        <p:nvSpPr>
          <p:cNvPr id="17" name="TextBox 16">
            <a:extLst>
              <a:ext uri="{FF2B5EF4-FFF2-40B4-BE49-F238E27FC236}">
                <a16:creationId xmlns:a16="http://schemas.microsoft.com/office/drawing/2014/main" id="{3B4468C8-9C4C-47EE-8AD7-4B1E59451D92}"/>
              </a:ext>
            </a:extLst>
          </p:cNvPr>
          <p:cNvSpPr txBox="1"/>
          <p:nvPr/>
        </p:nvSpPr>
        <p:spPr>
          <a:xfrm>
            <a:off x="5732017" y="1350969"/>
            <a:ext cx="3134191"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Children in Years 3 and up are allowed to</a:t>
            </a:r>
          </a:p>
        </p:txBody>
      </p:sp>
      <p:sp>
        <p:nvSpPr>
          <p:cNvPr id="18" name="TextBox 17">
            <a:extLst>
              <a:ext uri="{FF2B5EF4-FFF2-40B4-BE49-F238E27FC236}">
                <a16:creationId xmlns:a16="http://schemas.microsoft.com/office/drawing/2014/main" id="{6B7BB498-A75E-4E29-88AC-E1333E708E06}"/>
              </a:ext>
            </a:extLst>
          </p:cNvPr>
          <p:cNvSpPr txBox="1"/>
          <p:nvPr/>
        </p:nvSpPr>
        <p:spPr>
          <a:xfrm>
            <a:off x="5732017" y="1615743"/>
            <a:ext cx="3257623"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bring in a </a:t>
            </a:r>
            <a:r>
              <a:rPr lang="en-GB" b="1" u="sng" dirty="0">
                <a:latin typeface="Calibri Light" panose="020F0302020204030204" pitchFamily="34" charset="0"/>
                <a:cs typeface="Calibri Light" panose="020F0302020204030204" pitchFamily="34" charset="0"/>
              </a:rPr>
              <a:t>fruit snack </a:t>
            </a:r>
            <a:r>
              <a:rPr lang="en-GB" dirty="0">
                <a:latin typeface="Calibri Light" panose="020F0302020204030204" pitchFamily="34" charset="0"/>
                <a:cs typeface="Calibri Light" panose="020F0302020204030204" pitchFamily="34" charset="0"/>
              </a:rPr>
              <a:t>for morning playtime.</a:t>
            </a:r>
          </a:p>
        </p:txBody>
      </p:sp>
      <p:sp>
        <p:nvSpPr>
          <p:cNvPr id="20" name="TextBox 19">
            <a:extLst>
              <a:ext uri="{FF2B5EF4-FFF2-40B4-BE49-F238E27FC236}">
                <a16:creationId xmlns:a16="http://schemas.microsoft.com/office/drawing/2014/main" id="{3EE40336-3443-4336-A67F-99B3318F4659}"/>
              </a:ext>
            </a:extLst>
          </p:cNvPr>
          <p:cNvSpPr txBox="1"/>
          <p:nvPr/>
        </p:nvSpPr>
        <p:spPr>
          <a:xfrm>
            <a:off x="6156982" y="2817747"/>
            <a:ext cx="3082894" cy="400110"/>
          </a:xfrm>
          <a:prstGeom prst="rect">
            <a:avLst/>
          </a:prstGeom>
          <a:noFill/>
        </p:spPr>
        <p:txBody>
          <a:bodyPr wrap="square" rtlCol="0">
            <a:spAutoFit/>
          </a:bodyPr>
          <a:lstStyle/>
          <a:p>
            <a:r>
              <a:rPr lang="en-GB" sz="2000" dirty="0">
                <a:latin typeface="MV Boli" panose="02000500030200090000" pitchFamily="2" charset="0"/>
                <a:cs typeface="MV Boli" panose="02000500030200090000" pitchFamily="2" charset="0"/>
              </a:rPr>
              <a:t>Communication</a:t>
            </a:r>
          </a:p>
        </p:txBody>
      </p:sp>
      <p:sp>
        <p:nvSpPr>
          <p:cNvPr id="21" name="TextBox 20">
            <a:extLst>
              <a:ext uri="{FF2B5EF4-FFF2-40B4-BE49-F238E27FC236}">
                <a16:creationId xmlns:a16="http://schemas.microsoft.com/office/drawing/2014/main" id="{793C4BEC-2955-4096-995E-B7F91010FC59}"/>
              </a:ext>
            </a:extLst>
          </p:cNvPr>
          <p:cNvSpPr txBox="1"/>
          <p:nvPr/>
        </p:nvSpPr>
        <p:spPr>
          <a:xfrm>
            <a:off x="5834005" y="3120834"/>
            <a:ext cx="3277052" cy="1850378"/>
          </a:xfrm>
          <a:prstGeom prst="rect">
            <a:avLst/>
          </a:prstGeom>
          <a:noFill/>
        </p:spPr>
        <p:txBody>
          <a:bodyPr wrap="square" rtlCol="0">
            <a:spAutoFit/>
          </a:bodyPr>
          <a:lstStyle/>
          <a:p>
            <a:pPr>
              <a:lnSpc>
                <a:spcPct val="120000"/>
              </a:lnSpc>
            </a:pPr>
            <a:r>
              <a:rPr lang="en-GB" sz="1200" dirty="0">
                <a:latin typeface="Calibri Light" panose="020F0302020204030204" pitchFamily="34" charset="0"/>
                <a:cs typeface="Calibri Light" panose="020F0302020204030204" pitchFamily="34" charset="0"/>
              </a:rPr>
              <a:t>To arrange a meeting with your class teacher, email addresses are available on the school website. Please bear in mind that teachers will not be able to access their emails during the school day (any urgent information should go via the school office). Teachers will respond to emails within 48 hours. Please be considerate in your communication.</a:t>
            </a:r>
          </a:p>
        </p:txBody>
      </p:sp>
      <p:pic>
        <p:nvPicPr>
          <p:cNvPr id="1026" name="Picture 2" descr="Cricket Bat Cartoon Style 16283763 Vector Art at Vecteezy">
            <a:extLst>
              <a:ext uri="{FF2B5EF4-FFF2-40B4-BE49-F238E27FC236}">
                <a16:creationId xmlns:a16="http://schemas.microsoft.com/office/drawing/2014/main" id="{30777D99-B99F-4716-B881-ABAA415B4AC5}"/>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208985" y="1363021"/>
            <a:ext cx="1133460" cy="11334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ay Cartoon Network Sports games | Free online Cartoon Network Sports  games | Cartoon Network">
            <a:extLst>
              <a:ext uri="{FF2B5EF4-FFF2-40B4-BE49-F238E27FC236}">
                <a16:creationId xmlns:a16="http://schemas.microsoft.com/office/drawing/2014/main" id="{A0589E1A-E63A-41D8-B8EA-C51F68DA00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44" y="3372861"/>
            <a:ext cx="541985" cy="54198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artoon fruits set 1222211 Vector Art at Vecteezy">
            <a:extLst>
              <a:ext uri="{FF2B5EF4-FFF2-40B4-BE49-F238E27FC236}">
                <a16:creationId xmlns:a16="http://schemas.microsoft.com/office/drawing/2014/main" id="{1BBFB793-585E-40E1-B2F4-463C51902266}"/>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0819" r="31695" b="48329"/>
          <a:stretch/>
        </p:blipFill>
        <p:spPr bwMode="auto">
          <a:xfrm>
            <a:off x="8163095" y="267407"/>
            <a:ext cx="629632" cy="86353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6" descr="Cartoon fruits set 1222211 Vector Art at Vecteezy">
            <a:extLst>
              <a:ext uri="{FF2B5EF4-FFF2-40B4-BE49-F238E27FC236}">
                <a16:creationId xmlns:a16="http://schemas.microsoft.com/office/drawing/2014/main" id="{0A5766B5-F40F-4F0B-BDFB-B7E423AE3CDE}"/>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40819" t="51670" r="31695"/>
          <a:stretch/>
        </p:blipFill>
        <p:spPr bwMode="auto">
          <a:xfrm>
            <a:off x="7598281" y="699172"/>
            <a:ext cx="629632" cy="8077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omputer laptop cartoon illustration icon with empty lcd panel 6895992  Vector Art at Vecteezy">
            <a:extLst>
              <a:ext uri="{FF2B5EF4-FFF2-40B4-BE49-F238E27FC236}">
                <a16:creationId xmlns:a16="http://schemas.microsoft.com/office/drawing/2014/main" id="{4F173496-E19B-464E-9C3F-29228030B8DF}"/>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811673" y="3110012"/>
            <a:ext cx="1037108" cy="843643"/>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1A491A66-34CD-4AE7-BA1F-CF0BBD78605B}"/>
              </a:ext>
            </a:extLst>
          </p:cNvPr>
          <p:cNvSpPr txBox="1"/>
          <p:nvPr/>
        </p:nvSpPr>
        <p:spPr>
          <a:xfrm>
            <a:off x="5732017" y="1850795"/>
            <a:ext cx="3020379"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Flapjacks are sold at a cost of 30p each</a:t>
            </a:r>
          </a:p>
        </p:txBody>
      </p:sp>
      <p:sp>
        <p:nvSpPr>
          <p:cNvPr id="27" name="TextBox 26">
            <a:extLst>
              <a:ext uri="{FF2B5EF4-FFF2-40B4-BE49-F238E27FC236}">
                <a16:creationId xmlns:a16="http://schemas.microsoft.com/office/drawing/2014/main" id="{7F6C93F2-5A2C-41DB-ACC6-75579725F0DF}"/>
              </a:ext>
            </a:extLst>
          </p:cNvPr>
          <p:cNvSpPr txBox="1"/>
          <p:nvPr/>
        </p:nvSpPr>
        <p:spPr>
          <a:xfrm>
            <a:off x="5732017" y="2113380"/>
            <a:ext cx="3639138"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every Friday. These can be paid for in advance </a:t>
            </a:r>
          </a:p>
        </p:txBody>
      </p:sp>
      <p:sp>
        <p:nvSpPr>
          <p:cNvPr id="28" name="TextBox 27">
            <a:extLst>
              <a:ext uri="{FF2B5EF4-FFF2-40B4-BE49-F238E27FC236}">
                <a16:creationId xmlns:a16="http://schemas.microsoft.com/office/drawing/2014/main" id="{7E853382-538B-4B32-B8DE-5BE2A9AB31B8}"/>
              </a:ext>
            </a:extLst>
          </p:cNvPr>
          <p:cNvSpPr txBox="1"/>
          <p:nvPr/>
        </p:nvSpPr>
        <p:spPr>
          <a:xfrm>
            <a:off x="5732016" y="2355916"/>
            <a:ext cx="1425390" cy="307777"/>
          </a:xfrm>
          <a:prstGeom prst="rect">
            <a:avLst/>
          </a:prstGeom>
          <a:noFill/>
        </p:spPr>
        <p:txBody>
          <a:bodyPr wrap="none" rtlCol="0">
            <a:spAutoFit/>
          </a:bodyPr>
          <a:lstStyle/>
          <a:p>
            <a:r>
              <a:rPr lang="en-GB" dirty="0">
                <a:latin typeface="Calibri Light" panose="020F0302020204030204" pitchFamily="34" charset="0"/>
                <a:cs typeface="Calibri Light" panose="020F0302020204030204" pitchFamily="34" charset="0"/>
              </a:rPr>
              <a:t>through </a:t>
            </a:r>
            <a:r>
              <a:rPr lang="en-GB" dirty="0" err="1">
                <a:latin typeface="Calibri Light" panose="020F0302020204030204" pitchFamily="34" charset="0"/>
                <a:cs typeface="Calibri Light" panose="020F0302020204030204" pitchFamily="34" charset="0"/>
              </a:rPr>
              <a:t>wisepay</a:t>
            </a:r>
            <a:r>
              <a:rPr lang="en-GB" dirty="0">
                <a:latin typeface="Calibri Light" panose="020F0302020204030204" pitchFamily="34" charset="0"/>
                <a:cs typeface="Calibri Light" panose="020F0302020204030204" pitchFamily="34" charset="0"/>
              </a:rPr>
              <a:t>.</a:t>
            </a:r>
          </a:p>
        </p:txBody>
      </p:sp>
    </p:spTree>
    <p:extLst>
      <p:ext uri="{BB962C8B-B14F-4D97-AF65-F5344CB8AC3E}">
        <p14:creationId xmlns:p14="http://schemas.microsoft.com/office/powerpoint/2010/main" val="25157922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539"/>
        <p:cNvGrpSpPr/>
        <p:nvPr/>
      </p:nvGrpSpPr>
      <p:grpSpPr>
        <a:xfrm>
          <a:off x="0" y="0"/>
          <a:ext cx="0" cy="0"/>
          <a:chOff x="0" y="0"/>
          <a:chExt cx="0" cy="0"/>
        </a:xfrm>
      </p:grpSpPr>
      <p:grpSp>
        <p:nvGrpSpPr>
          <p:cNvPr id="1540" name="Google Shape;1540;p59"/>
          <p:cNvGrpSpPr/>
          <p:nvPr/>
        </p:nvGrpSpPr>
        <p:grpSpPr>
          <a:xfrm>
            <a:off x="699619" y="804649"/>
            <a:ext cx="3505167" cy="156827"/>
            <a:chOff x="4345425" y="2175475"/>
            <a:chExt cx="800750" cy="176025"/>
          </a:xfrm>
        </p:grpSpPr>
        <p:sp>
          <p:nvSpPr>
            <p:cNvPr id="1541" name="Google Shape;1541;p59"/>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59"/>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43" name="Google Shape;1543;p59"/>
          <p:cNvSpPr txBox="1">
            <a:spLocks noGrp="1"/>
          </p:cNvSpPr>
          <p:nvPr>
            <p:ph type="title"/>
          </p:nvPr>
        </p:nvSpPr>
        <p:spPr>
          <a:xfrm>
            <a:off x="1032412" y="411699"/>
            <a:ext cx="7704000" cy="3600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2"/>
              </a:buClr>
              <a:buSzPts val="1100"/>
              <a:buFont typeface="Arial"/>
              <a:buNone/>
            </a:pPr>
            <a:r>
              <a:rPr lang="en-GB" dirty="0">
                <a:latin typeface="MV Boli" panose="02000500030200090000" pitchFamily="2" charset="0"/>
                <a:cs typeface="MV Boli" panose="02000500030200090000" pitchFamily="2" charset="0"/>
              </a:rPr>
              <a:t>Year 6 teachers</a:t>
            </a:r>
            <a:endParaRPr dirty="0">
              <a:latin typeface="MV Boli" panose="02000500030200090000" pitchFamily="2" charset="0"/>
              <a:cs typeface="MV Boli" panose="02000500030200090000" pitchFamily="2" charset="0"/>
            </a:endParaRPr>
          </a:p>
        </p:txBody>
      </p:sp>
      <p:sp>
        <p:nvSpPr>
          <p:cNvPr id="2" name="TextBox 1">
            <a:extLst>
              <a:ext uri="{FF2B5EF4-FFF2-40B4-BE49-F238E27FC236}">
                <a16:creationId xmlns:a16="http://schemas.microsoft.com/office/drawing/2014/main" id="{C5C8E043-04C0-418E-8B58-A626F198A863}"/>
              </a:ext>
            </a:extLst>
          </p:cNvPr>
          <p:cNvSpPr txBox="1"/>
          <p:nvPr/>
        </p:nvSpPr>
        <p:spPr>
          <a:xfrm>
            <a:off x="764289" y="2155833"/>
            <a:ext cx="2818831" cy="553998"/>
          </a:xfrm>
          <a:prstGeom prst="rect">
            <a:avLst/>
          </a:prstGeom>
          <a:noFill/>
        </p:spPr>
        <p:txBody>
          <a:bodyPr wrap="square" rtlCol="0">
            <a:spAutoFit/>
          </a:bodyPr>
          <a:lstStyle/>
          <a:p>
            <a:r>
              <a:rPr lang="en-GB" sz="1600" dirty="0"/>
              <a:t>Mrs Porter</a:t>
            </a:r>
          </a:p>
          <a:p>
            <a:r>
              <a:rPr lang="en-GB" dirty="0"/>
              <a:t>6P</a:t>
            </a:r>
          </a:p>
        </p:txBody>
      </p:sp>
      <p:sp>
        <p:nvSpPr>
          <p:cNvPr id="28" name="TextBox 27">
            <a:extLst>
              <a:ext uri="{FF2B5EF4-FFF2-40B4-BE49-F238E27FC236}">
                <a16:creationId xmlns:a16="http://schemas.microsoft.com/office/drawing/2014/main" id="{D8106C89-E4D7-4CA8-89D5-9BEB1CC36FC3}"/>
              </a:ext>
            </a:extLst>
          </p:cNvPr>
          <p:cNvSpPr txBox="1"/>
          <p:nvPr/>
        </p:nvSpPr>
        <p:spPr>
          <a:xfrm>
            <a:off x="764290" y="1062368"/>
            <a:ext cx="3303376" cy="553998"/>
          </a:xfrm>
          <a:prstGeom prst="rect">
            <a:avLst/>
          </a:prstGeom>
          <a:noFill/>
        </p:spPr>
        <p:txBody>
          <a:bodyPr wrap="square" rtlCol="0">
            <a:spAutoFit/>
          </a:bodyPr>
          <a:lstStyle/>
          <a:p>
            <a:r>
              <a:rPr lang="en-GB" sz="1600" dirty="0"/>
              <a:t>Miss Simpson </a:t>
            </a:r>
            <a:endParaRPr lang="en-GB" dirty="0"/>
          </a:p>
          <a:p>
            <a:r>
              <a:rPr lang="en-GB" dirty="0"/>
              <a:t>Assistant Head &amp; Year Group Leader</a:t>
            </a:r>
          </a:p>
        </p:txBody>
      </p:sp>
      <p:sp>
        <p:nvSpPr>
          <p:cNvPr id="31" name="TextBox 30">
            <a:extLst>
              <a:ext uri="{FF2B5EF4-FFF2-40B4-BE49-F238E27FC236}">
                <a16:creationId xmlns:a16="http://schemas.microsoft.com/office/drawing/2014/main" id="{A92E6368-B953-4443-B3C0-2F1677D3113D}"/>
              </a:ext>
            </a:extLst>
          </p:cNvPr>
          <p:cNvSpPr txBox="1"/>
          <p:nvPr/>
        </p:nvSpPr>
        <p:spPr>
          <a:xfrm>
            <a:off x="764290" y="1634275"/>
            <a:ext cx="2818831" cy="553998"/>
          </a:xfrm>
          <a:prstGeom prst="rect">
            <a:avLst/>
          </a:prstGeom>
          <a:noFill/>
        </p:spPr>
        <p:txBody>
          <a:bodyPr wrap="square" rtlCol="0">
            <a:spAutoFit/>
          </a:bodyPr>
          <a:lstStyle/>
          <a:p>
            <a:r>
              <a:rPr lang="en-GB" sz="1600" dirty="0"/>
              <a:t>Mr </a:t>
            </a:r>
            <a:r>
              <a:rPr lang="en-GB" sz="1600" dirty="0" err="1"/>
              <a:t>Mogridge</a:t>
            </a:r>
            <a:endParaRPr lang="en-GB" sz="1600" dirty="0"/>
          </a:p>
          <a:p>
            <a:r>
              <a:rPr lang="en-GB" dirty="0"/>
              <a:t>6M</a:t>
            </a:r>
          </a:p>
        </p:txBody>
      </p:sp>
      <p:grpSp>
        <p:nvGrpSpPr>
          <p:cNvPr id="34" name="Google Shape;2008;p69">
            <a:extLst>
              <a:ext uri="{FF2B5EF4-FFF2-40B4-BE49-F238E27FC236}">
                <a16:creationId xmlns:a16="http://schemas.microsoft.com/office/drawing/2014/main" id="{7EF3A7C4-BD95-407C-A2BA-12C28B6B169B}"/>
              </a:ext>
            </a:extLst>
          </p:cNvPr>
          <p:cNvGrpSpPr/>
          <p:nvPr/>
        </p:nvGrpSpPr>
        <p:grpSpPr>
          <a:xfrm rot="19453367">
            <a:off x="6918196" y="776749"/>
            <a:ext cx="428976" cy="1173468"/>
            <a:chOff x="3443472" y="1907731"/>
            <a:chExt cx="454327" cy="1325503"/>
          </a:xfrm>
        </p:grpSpPr>
        <p:sp>
          <p:nvSpPr>
            <p:cNvPr id="35" name="Google Shape;2009;p69">
              <a:extLst>
                <a:ext uri="{FF2B5EF4-FFF2-40B4-BE49-F238E27FC236}">
                  <a16:creationId xmlns:a16="http://schemas.microsoft.com/office/drawing/2014/main" id="{6E59D0D9-BD64-4589-BD81-5E10D273622C}"/>
                </a:ext>
              </a:extLst>
            </p:cNvPr>
            <p:cNvSpPr/>
            <p:nvPr/>
          </p:nvSpPr>
          <p:spPr>
            <a:xfrm>
              <a:off x="3456297" y="1920208"/>
              <a:ext cx="427196" cy="1302484"/>
            </a:xfrm>
            <a:custGeom>
              <a:avLst/>
              <a:gdLst/>
              <a:ahLst/>
              <a:cxnLst/>
              <a:rect l="l" t="t" r="r" b="b"/>
              <a:pathLst>
                <a:path w="7495" h="20879" extrusionOk="0">
                  <a:moveTo>
                    <a:pt x="1630" y="1"/>
                  </a:moveTo>
                  <a:cubicBezTo>
                    <a:pt x="1605" y="6768"/>
                    <a:pt x="828" y="13610"/>
                    <a:pt x="1" y="20352"/>
                  </a:cubicBezTo>
                  <a:cubicBezTo>
                    <a:pt x="1605" y="20427"/>
                    <a:pt x="3234" y="20628"/>
                    <a:pt x="4813" y="20878"/>
                  </a:cubicBezTo>
                  <a:cubicBezTo>
                    <a:pt x="5665" y="14187"/>
                    <a:pt x="6267" y="7470"/>
                    <a:pt x="7495" y="803"/>
                  </a:cubicBezTo>
                  <a:lnTo>
                    <a:pt x="7495" y="803"/>
                  </a:lnTo>
                  <a:cubicBezTo>
                    <a:pt x="7478" y="803"/>
                    <a:pt x="7461" y="814"/>
                    <a:pt x="7445" y="814"/>
                  </a:cubicBezTo>
                  <a:cubicBezTo>
                    <a:pt x="7436" y="814"/>
                    <a:pt x="7428" y="811"/>
                    <a:pt x="7419" y="803"/>
                  </a:cubicBezTo>
                  <a:cubicBezTo>
                    <a:pt x="6517" y="678"/>
                    <a:pt x="5665" y="402"/>
                    <a:pt x="4763" y="277"/>
                  </a:cubicBezTo>
                  <a:cubicBezTo>
                    <a:pt x="3735" y="126"/>
                    <a:pt x="2708" y="76"/>
                    <a:pt x="1680" y="1"/>
                  </a:cubicBezTo>
                  <a:close/>
                </a:path>
              </a:pathLst>
            </a:custGeom>
            <a:solidFill>
              <a:srgbClr val="E0E0E0">
                <a:alpha val="6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2010;p69">
              <a:extLst>
                <a:ext uri="{FF2B5EF4-FFF2-40B4-BE49-F238E27FC236}">
                  <a16:creationId xmlns:a16="http://schemas.microsoft.com/office/drawing/2014/main" id="{C08846E6-00DF-4C9D-AEC4-93A146096E0E}"/>
                </a:ext>
              </a:extLst>
            </p:cNvPr>
            <p:cNvSpPr/>
            <p:nvPr/>
          </p:nvSpPr>
          <p:spPr>
            <a:xfrm>
              <a:off x="3443472" y="1907731"/>
              <a:ext cx="454327" cy="1325503"/>
            </a:xfrm>
            <a:custGeom>
              <a:avLst/>
              <a:gdLst/>
              <a:ahLst/>
              <a:cxnLst/>
              <a:rect l="l" t="t" r="r" b="b"/>
              <a:pathLst>
                <a:path w="7971" h="21248" extrusionOk="0">
                  <a:moveTo>
                    <a:pt x="2077" y="442"/>
                  </a:moveTo>
                  <a:lnTo>
                    <a:pt x="3334" y="527"/>
                  </a:lnTo>
                  <a:cubicBezTo>
                    <a:pt x="3810" y="552"/>
                    <a:pt x="4311" y="602"/>
                    <a:pt x="4787" y="677"/>
                  </a:cubicBezTo>
                  <a:cubicBezTo>
                    <a:pt x="5264" y="727"/>
                    <a:pt x="5740" y="828"/>
                    <a:pt x="6216" y="953"/>
                  </a:cubicBezTo>
                  <a:lnTo>
                    <a:pt x="6943" y="1103"/>
                  </a:lnTo>
                  <a:lnTo>
                    <a:pt x="7319" y="1178"/>
                  </a:lnTo>
                  <a:lnTo>
                    <a:pt x="7452" y="1212"/>
                  </a:lnTo>
                  <a:lnTo>
                    <a:pt x="7452" y="1212"/>
                  </a:lnTo>
                  <a:cubicBezTo>
                    <a:pt x="7167" y="2790"/>
                    <a:pt x="6906" y="4389"/>
                    <a:pt x="6667" y="5965"/>
                  </a:cubicBezTo>
                  <a:cubicBezTo>
                    <a:pt x="6416" y="7645"/>
                    <a:pt x="6191" y="9324"/>
                    <a:pt x="5990" y="11003"/>
                  </a:cubicBezTo>
                  <a:lnTo>
                    <a:pt x="5414" y="16016"/>
                  </a:lnTo>
                  <a:lnTo>
                    <a:pt x="5138" y="18547"/>
                  </a:lnTo>
                  <a:lnTo>
                    <a:pt x="4988" y="19800"/>
                  </a:lnTo>
                  <a:cubicBezTo>
                    <a:pt x="4938" y="20151"/>
                    <a:pt x="4938" y="20527"/>
                    <a:pt x="4913" y="20903"/>
                  </a:cubicBezTo>
                  <a:cubicBezTo>
                    <a:pt x="4862" y="20878"/>
                    <a:pt x="4812" y="20828"/>
                    <a:pt x="4762" y="20828"/>
                  </a:cubicBezTo>
                  <a:lnTo>
                    <a:pt x="4461" y="20778"/>
                  </a:lnTo>
                  <a:lnTo>
                    <a:pt x="3860" y="20702"/>
                  </a:lnTo>
                  <a:lnTo>
                    <a:pt x="2657" y="20527"/>
                  </a:lnTo>
                  <a:cubicBezTo>
                    <a:pt x="1930" y="20436"/>
                    <a:pt x="1203" y="20386"/>
                    <a:pt x="458" y="20341"/>
                  </a:cubicBezTo>
                  <a:lnTo>
                    <a:pt x="458" y="20341"/>
                  </a:lnTo>
                  <a:cubicBezTo>
                    <a:pt x="670" y="18717"/>
                    <a:pt x="861" y="17115"/>
                    <a:pt x="1028" y="15489"/>
                  </a:cubicBezTo>
                  <a:cubicBezTo>
                    <a:pt x="1128" y="14662"/>
                    <a:pt x="1228" y="13810"/>
                    <a:pt x="1279" y="12958"/>
                  </a:cubicBezTo>
                  <a:cubicBezTo>
                    <a:pt x="1304" y="12106"/>
                    <a:pt x="1379" y="11254"/>
                    <a:pt x="1479" y="10402"/>
                  </a:cubicBezTo>
                  <a:cubicBezTo>
                    <a:pt x="1629" y="8722"/>
                    <a:pt x="1780" y="7018"/>
                    <a:pt x="1905" y="5314"/>
                  </a:cubicBezTo>
                  <a:cubicBezTo>
                    <a:pt x="2001" y="3690"/>
                    <a:pt x="2051" y="2066"/>
                    <a:pt x="2077" y="442"/>
                  </a:cubicBezTo>
                  <a:close/>
                  <a:moveTo>
                    <a:pt x="1855" y="0"/>
                  </a:moveTo>
                  <a:cubicBezTo>
                    <a:pt x="1755" y="0"/>
                    <a:pt x="1654" y="76"/>
                    <a:pt x="1654" y="201"/>
                  </a:cubicBezTo>
                  <a:cubicBezTo>
                    <a:pt x="1654" y="1905"/>
                    <a:pt x="1579" y="3610"/>
                    <a:pt x="1504" y="5289"/>
                  </a:cubicBezTo>
                  <a:cubicBezTo>
                    <a:pt x="1429" y="6993"/>
                    <a:pt x="1354" y="8697"/>
                    <a:pt x="1203" y="10376"/>
                  </a:cubicBezTo>
                  <a:cubicBezTo>
                    <a:pt x="1128" y="11229"/>
                    <a:pt x="1053" y="12081"/>
                    <a:pt x="903" y="12908"/>
                  </a:cubicBezTo>
                  <a:cubicBezTo>
                    <a:pt x="777" y="13760"/>
                    <a:pt x="702" y="14612"/>
                    <a:pt x="602" y="15439"/>
                  </a:cubicBezTo>
                  <a:cubicBezTo>
                    <a:pt x="426" y="17143"/>
                    <a:pt x="226" y="18823"/>
                    <a:pt x="0" y="20502"/>
                  </a:cubicBezTo>
                  <a:lnTo>
                    <a:pt x="0" y="20527"/>
                  </a:lnTo>
                  <a:cubicBezTo>
                    <a:pt x="0" y="20652"/>
                    <a:pt x="101" y="20752"/>
                    <a:pt x="201" y="20752"/>
                  </a:cubicBezTo>
                  <a:cubicBezTo>
                    <a:pt x="1003" y="20803"/>
                    <a:pt x="1805" y="20878"/>
                    <a:pt x="2607" y="20953"/>
                  </a:cubicBezTo>
                  <a:lnTo>
                    <a:pt x="3810" y="21103"/>
                  </a:lnTo>
                  <a:lnTo>
                    <a:pt x="4411" y="21179"/>
                  </a:lnTo>
                  <a:lnTo>
                    <a:pt x="4712" y="21229"/>
                  </a:lnTo>
                  <a:cubicBezTo>
                    <a:pt x="4787" y="21241"/>
                    <a:pt x="4862" y="21247"/>
                    <a:pt x="4938" y="21247"/>
                  </a:cubicBezTo>
                  <a:cubicBezTo>
                    <a:pt x="5013" y="21247"/>
                    <a:pt x="5088" y="21241"/>
                    <a:pt x="5163" y="21229"/>
                  </a:cubicBezTo>
                  <a:cubicBezTo>
                    <a:pt x="5238" y="20778"/>
                    <a:pt x="5339" y="20301"/>
                    <a:pt x="5389" y="19850"/>
                  </a:cubicBezTo>
                  <a:lnTo>
                    <a:pt x="5564" y="18597"/>
                  </a:lnTo>
                  <a:lnTo>
                    <a:pt x="5865" y="16066"/>
                  </a:lnTo>
                  <a:lnTo>
                    <a:pt x="6492" y="11053"/>
                  </a:lnTo>
                  <a:cubicBezTo>
                    <a:pt x="6717" y="9374"/>
                    <a:pt x="6918" y="7720"/>
                    <a:pt x="7143" y="6041"/>
                  </a:cubicBezTo>
                  <a:cubicBezTo>
                    <a:pt x="7394" y="4386"/>
                    <a:pt x="7644" y="2707"/>
                    <a:pt x="7945" y="1053"/>
                  </a:cubicBezTo>
                  <a:cubicBezTo>
                    <a:pt x="7970" y="1028"/>
                    <a:pt x="7970" y="1028"/>
                    <a:pt x="7970" y="1003"/>
                  </a:cubicBezTo>
                  <a:cubicBezTo>
                    <a:pt x="7945" y="878"/>
                    <a:pt x="7845" y="777"/>
                    <a:pt x="7720" y="777"/>
                  </a:cubicBezTo>
                  <a:lnTo>
                    <a:pt x="7594" y="777"/>
                  </a:lnTo>
                  <a:lnTo>
                    <a:pt x="7394" y="752"/>
                  </a:lnTo>
                  <a:lnTo>
                    <a:pt x="7043" y="677"/>
                  </a:lnTo>
                  <a:lnTo>
                    <a:pt x="6316" y="502"/>
                  </a:lnTo>
                  <a:cubicBezTo>
                    <a:pt x="5840" y="401"/>
                    <a:pt x="5339" y="301"/>
                    <a:pt x="4837" y="226"/>
                  </a:cubicBezTo>
                  <a:cubicBezTo>
                    <a:pt x="4361" y="176"/>
                    <a:pt x="3860" y="126"/>
                    <a:pt x="3359" y="76"/>
                  </a:cubicBezTo>
                  <a:lnTo>
                    <a:pt x="1855"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7" name="Google Shape;2011;p69">
            <a:extLst>
              <a:ext uri="{FF2B5EF4-FFF2-40B4-BE49-F238E27FC236}">
                <a16:creationId xmlns:a16="http://schemas.microsoft.com/office/drawing/2014/main" id="{C740BB05-D8A8-48AE-837B-EEBF59854CED}"/>
              </a:ext>
            </a:extLst>
          </p:cNvPr>
          <p:cNvGrpSpPr/>
          <p:nvPr/>
        </p:nvGrpSpPr>
        <p:grpSpPr>
          <a:xfrm rot="-1845096">
            <a:off x="3529314" y="2918197"/>
            <a:ext cx="391003" cy="1284199"/>
            <a:chOff x="1276425" y="1928068"/>
            <a:chExt cx="378577" cy="1391130"/>
          </a:xfrm>
        </p:grpSpPr>
        <p:sp>
          <p:nvSpPr>
            <p:cNvPr id="38" name="Google Shape;2012;p69">
              <a:extLst>
                <a:ext uri="{FF2B5EF4-FFF2-40B4-BE49-F238E27FC236}">
                  <a16:creationId xmlns:a16="http://schemas.microsoft.com/office/drawing/2014/main" id="{5E2D9A97-4682-4ED2-9F74-9DDFBE5E7708}"/>
                </a:ext>
              </a:extLst>
            </p:cNvPr>
            <p:cNvSpPr/>
            <p:nvPr/>
          </p:nvSpPr>
          <p:spPr>
            <a:xfrm>
              <a:off x="1282125" y="1942105"/>
              <a:ext cx="360053" cy="1366551"/>
            </a:xfrm>
            <a:custGeom>
              <a:avLst/>
              <a:gdLst/>
              <a:ahLst/>
              <a:cxnLst/>
              <a:rect l="l" t="t" r="r" b="b"/>
              <a:pathLst>
                <a:path w="6317" h="21906" extrusionOk="0">
                  <a:moveTo>
                    <a:pt x="6015" y="1"/>
                  </a:moveTo>
                  <a:cubicBezTo>
                    <a:pt x="4303" y="188"/>
                    <a:pt x="2548" y="354"/>
                    <a:pt x="830" y="354"/>
                  </a:cubicBezTo>
                  <a:cubicBezTo>
                    <a:pt x="712" y="354"/>
                    <a:pt x="594" y="353"/>
                    <a:pt x="477" y="352"/>
                  </a:cubicBezTo>
                  <a:lnTo>
                    <a:pt x="477" y="352"/>
                  </a:lnTo>
                  <a:cubicBezTo>
                    <a:pt x="602" y="7394"/>
                    <a:pt x="0" y="14437"/>
                    <a:pt x="151" y="21505"/>
                  </a:cubicBezTo>
                  <a:cubicBezTo>
                    <a:pt x="1078" y="21505"/>
                    <a:pt x="2005" y="21580"/>
                    <a:pt x="2908" y="21655"/>
                  </a:cubicBezTo>
                  <a:cubicBezTo>
                    <a:pt x="3810" y="21730"/>
                    <a:pt x="4762" y="21730"/>
                    <a:pt x="5639" y="21906"/>
                  </a:cubicBezTo>
                  <a:cubicBezTo>
                    <a:pt x="5840" y="18297"/>
                    <a:pt x="6015" y="14713"/>
                    <a:pt x="6066" y="11104"/>
                  </a:cubicBezTo>
                  <a:cubicBezTo>
                    <a:pt x="6091" y="9174"/>
                    <a:pt x="6091" y="7269"/>
                    <a:pt x="6091" y="5364"/>
                  </a:cubicBezTo>
                  <a:cubicBezTo>
                    <a:pt x="6091" y="4663"/>
                    <a:pt x="6066" y="3961"/>
                    <a:pt x="6066" y="3259"/>
                  </a:cubicBezTo>
                  <a:cubicBezTo>
                    <a:pt x="6066" y="2983"/>
                    <a:pt x="6316" y="452"/>
                    <a:pt x="6316" y="1"/>
                  </a:cubicBezTo>
                  <a:lnTo>
                    <a:pt x="6316" y="1"/>
                  </a:lnTo>
                  <a:cubicBezTo>
                    <a:pt x="6296" y="42"/>
                    <a:pt x="6259" y="83"/>
                    <a:pt x="6218" y="83"/>
                  </a:cubicBezTo>
                  <a:cubicBezTo>
                    <a:pt x="6209" y="83"/>
                    <a:pt x="6200" y="81"/>
                    <a:pt x="6191" y="76"/>
                  </a:cubicBezTo>
                  <a:cubicBezTo>
                    <a:pt x="6141" y="76"/>
                    <a:pt x="6116" y="76"/>
                    <a:pt x="6066" y="51"/>
                  </a:cubicBezTo>
                  <a:cubicBezTo>
                    <a:pt x="6040" y="51"/>
                    <a:pt x="6015" y="26"/>
                    <a:pt x="6015" y="1"/>
                  </a:cubicBezTo>
                  <a:close/>
                </a:path>
              </a:pathLst>
            </a:custGeom>
            <a:solidFill>
              <a:srgbClr val="E0E0E0">
                <a:alpha val="6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2013;p69">
              <a:extLst>
                <a:ext uri="{FF2B5EF4-FFF2-40B4-BE49-F238E27FC236}">
                  <a16:creationId xmlns:a16="http://schemas.microsoft.com/office/drawing/2014/main" id="{B14638BA-F2AC-4DD7-9F25-C35FD8CB022E}"/>
                </a:ext>
              </a:extLst>
            </p:cNvPr>
            <p:cNvSpPr/>
            <p:nvPr/>
          </p:nvSpPr>
          <p:spPr>
            <a:xfrm>
              <a:off x="1276425" y="1928068"/>
              <a:ext cx="378577" cy="1391130"/>
            </a:xfrm>
            <a:custGeom>
              <a:avLst/>
              <a:gdLst/>
              <a:ahLst/>
              <a:cxnLst/>
              <a:rect l="l" t="t" r="r" b="b"/>
              <a:pathLst>
                <a:path w="6642" h="22300" extrusionOk="0">
                  <a:moveTo>
                    <a:pt x="6248" y="58"/>
                  </a:moveTo>
                  <a:lnTo>
                    <a:pt x="6248" y="58"/>
                  </a:lnTo>
                  <a:cubicBezTo>
                    <a:pt x="6262" y="64"/>
                    <a:pt x="6270" y="73"/>
                    <a:pt x="6268" y="73"/>
                  </a:cubicBezTo>
                  <a:cubicBezTo>
                    <a:pt x="6266" y="73"/>
                    <a:pt x="6260" y="69"/>
                    <a:pt x="6248" y="58"/>
                  </a:cubicBezTo>
                  <a:close/>
                  <a:moveTo>
                    <a:pt x="6046" y="462"/>
                  </a:moveTo>
                  <a:cubicBezTo>
                    <a:pt x="6073" y="478"/>
                    <a:pt x="6105" y="493"/>
                    <a:pt x="6140" y="502"/>
                  </a:cubicBezTo>
                  <a:lnTo>
                    <a:pt x="6090" y="502"/>
                  </a:lnTo>
                  <a:lnTo>
                    <a:pt x="6173" y="518"/>
                  </a:lnTo>
                  <a:lnTo>
                    <a:pt x="6173" y="518"/>
                  </a:lnTo>
                  <a:cubicBezTo>
                    <a:pt x="6120" y="1295"/>
                    <a:pt x="6032" y="2124"/>
                    <a:pt x="5965" y="2933"/>
                  </a:cubicBezTo>
                  <a:lnTo>
                    <a:pt x="5940" y="3284"/>
                  </a:lnTo>
                  <a:lnTo>
                    <a:pt x="5940" y="3484"/>
                  </a:lnTo>
                  <a:lnTo>
                    <a:pt x="5940" y="3659"/>
                  </a:lnTo>
                  <a:lnTo>
                    <a:pt x="5940" y="4336"/>
                  </a:lnTo>
                  <a:lnTo>
                    <a:pt x="5940" y="5715"/>
                  </a:lnTo>
                  <a:cubicBezTo>
                    <a:pt x="5940" y="7519"/>
                    <a:pt x="5890" y="9349"/>
                    <a:pt x="5915" y="11178"/>
                  </a:cubicBezTo>
                  <a:lnTo>
                    <a:pt x="5739" y="16542"/>
                  </a:lnTo>
                  <a:lnTo>
                    <a:pt x="5614" y="21955"/>
                  </a:lnTo>
                  <a:cubicBezTo>
                    <a:pt x="5589" y="21930"/>
                    <a:pt x="5614" y="21905"/>
                    <a:pt x="5589" y="21905"/>
                  </a:cubicBezTo>
                  <a:lnTo>
                    <a:pt x="5439" y="21855"/>
                  </a:lnTo>
                  <a:lnTo>
                    <a:pt x="5088" y="21805"/>
                  </a:lnTo>
                  <a:cubicBezTo>
                    <a:pt x="4837" y="21780"/>
                    <a:pt x="4612" y="21755"/>
                    <a:pt x="4386" y="21755"/>
                  </a:cubicBezTo>
                  <a:lnTo>
                    <a:pt x="3008" y="21655"/>
                  </a:lnTo>
                  <a:lnTo>
                    <a:pt x="471" y="21516"/>
                  </a:lnTo>
                  <a:lnTo>
                    <a:pt x="471" y="21516"/>
                  </a:lnTo>
                  <a:cubicBezTo>
                    <a:pt x="428" y="19833"/>
                    <a:pt x="452" y="18149"/>
                    <a:pt x="476" y="16441"/>
                  </a:cubicBezTo>
                  <a:cubicBezTo>
                    <a:pt x="551" y="14687"/>
                    <a:pt x="426" y="12933"/>
                    <a:pt x="526" y="11153"/>
                  </a:cubicBezTo>
                  <a:lnTo>
                    <a:pt x="752" y="5865"/>
                  </a:lnTo>
                  <a:cubicBezTo>
                    <a:pt x="800" y="4185"/>
                    <a:pt x="825" y="2483"/>
                    <a:pt x="805" y="802"/>
                  </a:cubicBezTo>
                  <a:lnTo>
                    <a:pt x="805" y="802"/>
                  </a:lnTo>
                  <a:cubicBezTo>
                    <a:pt x="2552" y="790"/>
                    <a:pt x="4299" y="649"/>
                    <a:pt x="6046" y="462"/>
                  </a:cubicBezTo>
                  <a:close/>
                  <a:moveTo>
                    <a:pt x="6090" y="0"/>
                  </a:moveTo>
                  <a:cubicBezTo>
                    <a:pt x="4261" y="201"/>
                    <a:pt x="2406" y="376"/>
                    <a:pt x="577" y="376"/>
                  </a:cubicBezTo>
                  <a:cubicBezTo>
                    <a:pt x="451" y="376"/>
                    <a:pt x="376" y="451"/>
                    <a:pt x="376" y="577"/>
                  </a:cubicBezTo>
                  <a:cubicBezTo>
                    <a:pt x="401" y="2331"/>
                    <a:pt x="376" y="4111"/>
                    <a:pt x="351" y="5865"/>
                  </a:cubicBezTo>
                  <a:cubicBezTo>
                    <a:pt x="351" y="7619"/>
                    <a:pt x="301" y="9399"/>
                    <a:pt x="276" y="11153"/>
                  </a:cubicBezTo>
                  <a:cubicBezTo>
                    <a:pt x="251" y="12908"/>
                    <a:pt x="25" y="14662"/>
                    <a:pt x="50" y="16441"/>
                  </a:cubicBezTo>
                  <a:cubicBezTo>
                    <a:pt x="0" y="18196"/>
                    <a:pt x="0" y="19975"/>
                    <a:pt x="25" y="21730"/>
                  </a:cubicBezTo>
                  <a:cubicBezTo>
                    <a:pt x="25" y="21855"/>
                    <a:pt x="125" y="21955"/>
                    <a:pt x="251" y="21955"/>
                  </a:cubicBezTo>
                  <a:lnTo>
                    <a:pt x="2983" y="22106"/>
                  </a:lnTo>
                  <a:lnTo>
                    <a:pt x="4361" y="22181"/>
                  </a:lnTo>
                  <a:cubicBezTo>
                    <a:pt x="4587" y="22181"/>
                    <a:pt x="4812" y="22206"/>
                    <a:pt x="5038" y="22231"/>
                  </a:cubicBezTo>
                  <a:lnTo>
                    <a:pt x="5363" y="22256"/>
                  </a:lnTo>
                  <a:lnTo>
                    <a:pt x="5539" y="22281"/>
                  </a:lnTo>
                  <a:cubicBezTo>
                    <a:pt x="5589" y="22294"/>
                    <a:pt x="5645" y="22300"/>
                    <a:pt x="5702" y="22300"/>
                  </a:cubicBezTo>
                  <a:cubicBezTo>
                    <a:pt x="5758" y="22300"/>
                    <a:pt x="5815" y="22294"/>
                    <a:pt x="5865" y="22281"/>
                  </a:cubicBezTo>
                  <a:cubicBezTo>
                    <a:pt x="6065" y="18622"/>
                    <a:pt x="6266" y="14888"/>
                    <a:pt x="6416" y="11178"/>
                  </a:cubicBezTo>
                  <a:cubicBezTo>
                    <a:pt x="6441" y="9349"/>
                    <a:pt x="6416" y="7519"/>
                    <a:pt x="6441" y="5690"/>
                  </a:cubicBezTo>
                  <a:lnTo>
                    <a:pt x="6416" y="4336"/>
                  </a:lnTo>
                  <a:lnTo>
                    <a:pt x="6416" y="3634"/>
                  </a:lnTo>
                  <a:lnTo>
                    <a:pt x="6416" y="3484"/>
                  </a:lnTo>
                  <a:lnTo>
                    <a:pt x="6416" y="3334"/>
                  </a:lnTo>
                  <a:lnTo>
                    <a:pt x="6441" y="2983"/>
                  </a:lnTo>
                  <a:cubicBezTo>
                    <a:pt x="6514" y="2081"/>
                    <a:pt x="6611" y="1227"/>
                    <a:pt x="6639" y="306"/>
                  </a:cubicBezTo>
                  <a:lnTo>
                    <a:pt x="6639" y="306"/>
                  </a:lnTo>
                  <a:cubicBezTo>
                    <a:pt x="6640" y="304"/>
                    <a:pt x="6641" y="303"/>
                    <a:pt x="6642" y="301"/>
                  </a:cubicBezTo>
                  <a:lnTo>
                    <a:pt x="6640" y="301"/>
                  </a:lnTo>
                  <a:lnTo>
                    <a:pt x="6640" y="301"/>
                  </a:lnTo>
                  <a:cubicBezTo>
                    <a:pt x="6640" y="276"/>
                    <a:pt x="6641" y="251"/>
                    <a:pt x="6642" y="226"/>
                  </a:cubicBezTo>
                  <a:lnTo>
                    <a:pt x="6191" y="176"/>
                  </a:lnTo>
                  <a:cubicBezTo>
                    <a:pt x="6216" y="75"/>
                    <a:pt x="6266" y="75"/>
                    <a:pt x="6316" y="75"/>
                  </a:cubicBezTo>
                  <a:lnTo>
                    <a:pt x="6341" y="75"/>
                  </a:lnTo>
                  <a:lnTo>
                    <a:pt x="6241" y="50"/>
                  </a:lnTo>
                  <a:cubicBezTo>
                    <a:pt x="6216" y="25"/>
                    <a:pt x="6140" y="0"/>
                    <a:pt x="609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 name="Google Shape;1671;p62">
            <a:extLst>
              <a:ext uri="{FF2B5EF4-FFF2-40B4-BE49-F238E27FC236}">
                <a16:creationId xmlns:a16="http://schemas.microsoft.com/office/drawing/2014/main" id="{FFE9CA90-C4E9-4C87-A127-8FE2E955FF2C}"/>
              </a:ext>
            </a:extLst>
          </p:cNvPr>
          <p:cNvGrpSpPr/>
          <p:nvPr/>
        </p:nvGrpSpPr>
        <p:grpSpPr>
          <a:xfrm rot="3284894">
            <a:off x="7017641" y="1230685"/>
            <a:ext cx="3474315" cy="888859"/>
            <a:chOff x="3809875" y="1963175"/>
            <a:chExt cx="1923600" cy="492150"/>
          </a:xfrm>
        </p:grpSpPr>
        <p:sp>
          <p:nvSpPr>
            <p:cNvPr id="41" name="Google Shape;1672;p62">
              <a:extLst>
                <a:ext uri="{FF2B5EF4-FFF2-40B4-BE49-F238E27FC236}">
                  <a16:creationId xmlns:a16="http://schemas.microsoft.com/office/drawing/2014/main" id="{15E05D8E-C565-4185-80A7-2DE971B19921}"/>
                </a:ext>
              </a:extLst>
            </p:cNvPr>
            <p:cNvSpPr/>
            <p:nvPr/>
          </p:nvSpPr>
          <p:spPr>
            <a:xfrm>
              <a:off x="3902950" y="2044375"/>
              <a:ext cx="620050" cy="185725"/>
            </a:xfrm>
            <a:custGeom>
              <a:avLst/>
              <a:gdLst/>
              <a:ahLst/>
              <a:cxnLst/>
              <a:rect l="l" t="t" r="r" b="b"/>
              <a:pathLst>
                <a:path w="24802" h="7429" extrusionOk="0">
                  <a:moveTo>
                    <a:pt x="855" y="1"/>
                  </a:moveTo>
                  <a:cubicBezTo>
                    <a:pt x="361" y="1"/>
                    <a:pt x="75" y="222"/>
                    <a:pt x="0" y="665"/>
                  </a:cubicBezTo>
                  <a:cubicBezTo>
                    <a:pt x="0" y="674"/>
                    <a:pt x="9" y="818"/>
                    <a:pt x="27" y="1080"/>
                  </a:cubicBezTo>
                  <a:cubicBezTo>
                    <a:pt x="172" y="1359"/>
                    <a:pt x="541" y="1539"/>
                    <a:pt x="1136" y="1638"/>
                  </a:cubicBezTo>
                  <a:cubicBezTo>
                    <a:pt x="1347" y="1673"/>
                    <a:pt x="1535" y="1690"/>
                    <a:pt x="1698" y="1690"/>
                  </a:cubicBezTo>
                  <a:cubicBezTo>
                    <a:pt x="1959" y="1690"/>
                    <a:pt x="2157" y="1646"/>
                    <a:pt x="2290" y="1557"/>
                  </a:cubicBezTo>
                  <a:cubicBezTo>
                    <a:pt x="2407" y="1485"/>
                    <a:pt x="2488" y="1350"/>
                    <a:pt x="2515" y="1143"/>
                  </a:cubicBezTo>
                  <a:cubicBezTo>
                    <a:pt x="2605" y="638"/>
                    <a:pt x="2236" y="277"/>
                    <a:pt x="1397" y="70"/>
                  </a:cubicBezTo>
                  <a:cubicBezTo>
                    <a:pt x="1195" y="24"/>
                    <a:pt x="1014" y="1"/>
                    <a:pt x="855" y="1"/>
                  </a:cubicBezTo>
                  <a:close/>
                  <a:moveTo>
                    <a:pt x="24530" y="3727"/>
                  </a:moveTo>
                  <a:cubicBezTo>
                    <a:pt x="24518" y="3727"/>
                    <a:pt x="24505" y="3728"/>
                    <a:pt x="24491" y="3730"/>
                  </a:cubicBezTo>
                  <a:cubicBezTo>
                    <a:pt x="24320" y="3757"/>
                    <a:pt x="24176" y="4018"/>
                    <a:pt x="24067" y="4523"/>
                  </a:cubicBezTo>
                  <a:cubicBezTo>
                    <a:pt x="24040" y="4613"/>
                    <a:pt x="23977" y="4937"/>
                    <a:pt x="23878" y="5514"/>
                  </a:cubicBezTo>
                  <a:cubicBezTo>
                    <a:pt x="23860" y="5614"/>
                    <a:pt x="23833" y="5713"/>
                    <a:pt x="23815" y="5803"/>
                  </a:cubicBezTo>
                  <a:cubicBezTo>
                    <a:pt x="23599" y="6839"/>
                    <a:pt x="23617" y="7380"/>
                    <a:pt x="23878" y="7425"/>
                  </a:cubicBezTo>
                  <a:cubicBezTo>
                    <a:pt x="23888" y="7427"/>
                    <a:pt x="23899" y="7428"/>
                    <a:pt x="23909" y="7428"/>
                  </a:cubicBezTo>
                  <a:cubicBezTo>
                    <a:pt x="24147" y="7428"/>
                    <a:pt x="24334" y="6922"/>
                    <a:pt x="24464" y="5911"/>
                  </a:cubicBezTo>
                  <a:cubicBezTo>
                    <a:pt x="24482" y="5821"/>
                    <a:pt x="24500" y="5722"/>
                    <a:pt x="24509" y="5623"/>
                  </a:cubicBezTo>
                  <a:cubicBezTo>
                    <a:pt x="24608" y="5244"/>
                    <a:pt x="24680" y="4901"/>
                    <a:pt x="24716" y="4595"/>
                  </a:cubicBezTo>
                  <a:cubicBezTo>
                    <a:pt x="24802" y="4016"/>
                    <a:pt x="24742" y="3727"/>
                    <a:pt x="24530" y="3727"/>
                  </a:cubicBezTo>
                  <a:close/>
                </a:path>
              </a:pathLst>
            </a:custGeom>
            <a:solidFill>
              <a:srgbClr val="4898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673;p62">
              <a:extLst>
                <a:ext uri="{FF2B5EF4-FFF2-40B4-BE49-F238E27FC236}">
                  <a16:creationId xmlns:a16="http://schemas.microsoft.com/office/drawing/2014/main" id="{BE9F5E02-00A7-4F80-9AF1-40D8CB88EE9E}"/>
                </a:ext>
              </a:extLst>
            </p:cNvPr>
            <p:cNvSpPr/>
            <p:nvPr/>
          </p:nvSpPr>
          <p:spPr>
            <a:xfrm>
              <a:off x="3866425" y="2007800"/>
              <a:ext cx="1864125" cy="387400"/>
            </a:xfrm>
            <a:custGeom>
              <a:avLst/>
              <a:gdLst/>
              <a:ahLst/>
              <a:cxnLst/>
              <a:rect l="l" t="t" r="r" b="b"/>
              <a:pathLst>
                <a:path w="74565" h="15496" extrusionOk="0">
                  <a:moveTo>
                    <a:pt x="2322" y="1540"/>
                  </a:moveTo>
                  <a:cubicBezTo>
                    <a:pt x="2425" y="1540"/>
                    <a:pt x="2537" y="1549"/>
                    <a:pt x="2660" y="1569"/>
                  </a:cubicBezTo>
                  <a:cubicBezTo>
                    <a:pt x="2714" y="1587"/>
                    <a:pt x="2777" y="1596"/>
                    <a:pt x="2840" y="1614"/>
                  </a:cubicBezTo>
                  <a:cubicBezTo>
                    <a:pt x="3634" y="1803"/>
                    <a:pt x="3985" y="2128"/>
                    <a:pt x="3904" y="2597"/>
                  </a:cubicBezTo>
                  <a:cubicBezTo>
                    <a:pt x="3877" y="2777"/>
                    <a:pt x="3814" y="2894"/>
                    <a:pt x="3715" y="2957"/>
                  </a:cubicBezTo>
                  <a:cubicBezTo>
                    <a:pt x="3588" y="3040"/>
                    <a:pt x="3402" y="3082"/>
                    <a:pt x="3157" y="3082"/>
                  </a:cubicBezTo>
                  <a:cubicBezTo>
                    <a:pt x="3000" y="3082"/>
                    <a:pt x="2819" y="3064"/>
                    <a:pt x="2615" y="3029"/>
                  </a:cubicBezTo>
                  <a:cubicBezTo>
                    <a:pt x="2038" y="2930"/>
                    <a:pt x="1687" y="2759"/>
                    <a:pt x="1569" y="2543"/>
                  </a:cubicBezTo>
                  <a:cubicBezTo>
                    <a:pt x="1551" y="2290"/>
                    <a:pt x="1542" y="2155"/>
                    <a:pt x="1542" y="2137"/>
                  </a:cubicBezTo>
                  <a:cubicBezTo>
                    <a:pt x="1609" y="1739"/>
                    <a:pt x="1862" y="1540"/>
                    <a:pt x="2322" y="1540"/>
                  </a:cubicBezTo>
                  <a:close/>
                  <a:moveTo>
                    <a:pt x="524" y="1"/>
                  </a:moveTo>
                  <a:lnTo>
                    <a:pt x="1" y="3119"/>
                  </a:lnTo>
                  <a:lnTo>
                    <a:pt x="25330" y="7347"/>
                  </a:lnTo>
                  <a:cubicBezTo>
                    <a:pt x="25330" y="7347"/>
                    <a:pt x="25393" y="7095"/>
                    <a:pt x="25420" y="6995"/>
                  </a:cubicBezTo>
                  <a:cubicBezTo>
                    <a:pt x="25537" y="6283"/>
                    <a:pt x="25582" y="6067"/>
                    <a:pt x="25601" y="6004"/>
                  </a:cubicBezTo>
                  <a:cubicBezTo>
                    <a:pt x="25736" y="5391"/>
                    <a:pt x="25889" y="5283"/>
                    <a:pt x="25961" y="5274"/>
                  </a:cubicBezTo>
                  <a:cubicBezTo>
                    <a:pt x="25979" y="5265"/>
                    <a:pt x="25997" y="5265"/>
                    <a:pt x="26015" y="5265"/>
                  </a:cubicBezTo>
                  <a:cubicBezTo>
                    <a:pt x="26141" y="5292"/>
                    <a:pt x="26177" y="5571"/>
                    <a:pt x="26105" y="6049"/>
                  </a:cubicBezTo>
                  <a:cubicBezTo>
                    <a:pt x="26069" y="6355"/>
                    <a:pt x="25997" y="6689"/>
                    <a:pt x="25898" y="7077"/>
                  </a:cubicBezTo>
                  <a:cubicBezTo>
                    <a:pt x="25880" y="7176"/>
                    <a:pt x="25871" y="7266"/>
                    <a:pt x="25844" y="7356"/>
                  </a:cubicBezTo>
                  <a:lnTo>
                    <a:pt x="25826" y="7437"/>
                  </a:lnTo>
                  <a:lnTo>
                    <a:pt x="26412" y="7527"/>
                  </a:lnTo>
                  <a:lnTo>
                    <a:pt x="26926" y="4408"/>
                  </a:lnTo>
                  <a:lnTo>
                    <a:pt x="524" y="1"/>
                  </a:lnTo>
                  <a:close/>
                  <a:moveTo>
                    <a:pt x="28368" y="5003"/>
                  </a:moveTo>
                  <a:lnTo>
                    <a:pt x="27899" y="7780"/>
                  </a:lnTo>
                  <a:lnTo>
                    <a:pt x="74095" y="15496"/>
                  </a:lnTo>
                  <a:lnTo>
                    <a:pt x="74564" y="12719"/>
                  </a:lnTo>
                  <a:lnTo>
                    <a:pt x="28368" y="5003"/>
                  </a:lnTo>
                  <a:close/>
                </a:path>
              </a:pathLst>
            </a:custGeom>
            <a:solidFill>
              <a:srgbClr val="286F8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674;p62">
              <a:extLst>
                <a:ext uri="{FF2B5EF4-FFF2-40B4-BE49-F238E27FC236}">
                  <a16:creationId xmlns:a16="http://schemas.microsoft.com/office/drawing/2014/main" id="{84375B36-DA6A-4622-92DE-B31352F4E17D}"/>
                </a:ext>
              </a:extLst>
            </p:cNvPr>
            <p:cNvSpPr/>
            <p:nvPr/>
          </p:nvSpPr>
          <p:spPr>
            <a:xfrm>
              <a:off x="3813475" y="2066175"/>
              <a:ext cx="56825" cy="83625"/>
            </a:xfrm>
            <a:custGeom>
              <a:avLst/>
              <a:gdLst/>
              <a:ahLst/>
              <a:cxnLst/>
              <a:rect l="l" t="t" r="r" b="b"/>
              <a:pathLst>
                <a:path w="2273" h="3345" extrusionOk="0">
                  <a:moveTo>
                    <a:pt x="244" y="0"/>
                  </a:moveTo>
                  <a:cubicBezTo>
                    <a:pt x="109" y="884"/>
                    <a:pt x="1" y="2164"/>
                    <a:pt x="46" y="3056"/>
                  </a:cubicBezTo>
                  <a:lnTo>
                    <a:pt x="1767" y="3344"/>
                  </a:lnTo>
                  <a:lnTo>
                    <a:pt x="2272" y="334"/>
                  </a:lnTo>
                  <a:lnTo>
                    <a:pt x="244" y="0"/>
                  </a:lnTo>
                  <a:close/>
                </a:path>
              </a:pathLst>
            </a:custGeom>
            <a:solidFill>
              <a:srgbClr val="1C2F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675;p62">
              <a:extLst>
                <a:ext uri="{FF2B5EF4-FFF2-40B4-BE49-F238E27FC236}">
                  <a16:creationId xmlns:a16="http://schemas.microsoft.com/office/drawing/2014/main" id="{CAA8AD74-F0EB-4911-AD49-EF8FD55D7C7D}"/>
                </a:ext>
              </a:extLst>
            </p:cNvPr>
            <p:cNvSpPr/>
            <p:nvPr/>
          </p:nvSpPr>
          <p:spPr>
            <a:xfrm>
              <a:off x="3818000" y="2001350"/>
              <a:ext cx="177350" cy="82875"/>
            </a:xfrm>
            <a:custGeom>
              <a:avLst/>
              <a:gdLst/>
              <a:ahLst/>
              <a:cxnLst/>
              <a:rect l="l" t="t" r="r" b="b"/>
              <a:pathLst>
                <a:path w="7094" h="3315" extrusionOk="0">
                  <a:moveTo>
                    <a:pt x="3991" y="0"/>
                  </a:moveTo>
                  <a:cubicBezTo>
                    <a:pt x="3917" y="0"/>
                    <a:pt x="3852" y="5"/>
                    <a:pt x="3795" y="15"/>
                  </a:cubicBezTo>
                  <a:cubicBezTo>
                    <a:pt x="3651" y="42"/>
                    <a:pt x="3515" y="105"/>
                    <a:pt x="3389" y="223"/>
                  </a:cubicBezTo>
                  <a:cubicBezTo>
                    <a:pt x="3299" y="286"/>
                    <a:pt x="3227" y="367"/>
                    <a:pt x="3173" y="457"/>
                  </a:cubicBezTo>
                  <a:lnTo>
                    <a:pt x="7094" y="1115"/>
                  </a:lnTo>
                  <a:cubicBezTo>
                    <a:pt x="7076" y="1007"/>
                    <a:pt x="7031" y="908"/>
                    <a:pt x="6968" y="817"/>
                  </a:cubicBezTo>
                  <a:cubicBezTo>
                    <a:pt x="6887" y="673"/>
                    <a:pt x="6778" y="565"/>
                    <a:pt x="6652" y="493"/>
                  </a:cubicBezTo>
                  <a:cubicBezTo>
                    <a:pt x="6517" y="412"/>
                    <a:pt x="6319" y="358"/>
                    <a:pt x="6048" y="313"/>
                  </a:cubicBezTo>
                  <a:lnTo>
                    <a:pt x="5471" y="214"/>
                  </a:lnTo>
                  <a:lnTo>
                    <a:pt x="4426" y="42"/>
                  </a:lnTo>
                  <a:cubicBezTo>
                    <a:pt x="4257" y="14"/>
                    <a:pt x="4112" y="0"/>
                    <a:pt x="3991" y="0"/>
                  </a:cubicBezTo>
                  <a:close/>
                  <a:moveTo>
                    <a:pt x="802" y="60"/>
                  </a:moveTo>
                  <a:cubicBezTo>
                    <a:pt x="424" y="1034"/>
                    <a:pt x="153" y="1998"/>
                    <a:pt x="0" y="2981"/>
                  </a:cubicBezTo>
                  <a:lnTo>
                    <a:pt x="2028" y="3314"/>
                  </a:lnTo>
                  <a:lnTo>
                    <a:pt x="2524" y="349"/>
                  </a:lnTo>
                  <a:lnTo>
                    <a:pt x="802" y="60"/>
                  </a:lnTo>
                  <a:close/>
                </a:path>
              </a:pathLst>
            </a:custGeom>
            <a:solidFill>
              <a:srgbClr val="2940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676;p62">
              <a:extLst>
                <a:ext uri="{FF2B5EF4-FFF2-40B4-BE49-F238E27FC236}">
                  <a16:creationId xmlns:a16="http://schemas.microsoft.com/office/drawing/2014/main" id="{FE0B3B60-5765-4E2D-B344-D60BFCD645EA}"/>
                </a:ext>
              </a:extLst>
            </p:cNvPr>
            <p:cNvSpPr/>
            <p:nvPr/>
          </p:nvSpPr>
          <p:spPr>
            <a:xfrm>
              <a:off x="3928625" y="1968150"/>
              <a:ext cx="484300" cy="104000"/>
            </a:xfrm>
            <a:custGeom>
              <a:avLst/>
              <a:gdLst/>
              <a:ahLst/>
              <a:cxnLst/>
              <a:rect l="l" t="t" r="r" b="b"/>
              <a:pathLst>
                <a:path w="19372" h="4160" extrusionOk="0">
                  <a:moveTo>
                    <a:pt x="1858" y="496"/>
                  </a:moveTo>
                  <a:cubicBezTo>
                    <a:pt x="1867" y="496"/>
                    <a:pt x="1894" y="505"/>
                    <a:pt x="1930" y="532"/>
                  </a:cubicBezTo>
                  <a:cubicBezTo>
                    <a:pt x="1993" y="541"/>
                    <a:pt x="2948" y="676"/>
                    <a:pt x="4814" y="929"/>
                  </a:cubicBezTo>
                  <a:lnTo>
                    <a:pt x="18606" y="3236"/>
                  </a:lnTo>
                  <a:lnTo>
                    <a:pt x="18741" y="3389"/>
                  </a:lnTo>
                  <a:cubicBezTo>
                    <a:pt x="18732" y="3462"/>
                    <a:pt x="18696" y="3498"/>
                    <a:pt x="18642" y="3516"/>
                  </a:cubicBezTo>
                  <a:cubicBezTo>
                    <a:pt x="18626" y="3517"/>
                    <a:pt x="18607" y="3518"/>
                    <a:pt x="18586" y="3518"/>
                  </a:cubicBezTo>
                  <a:cubicBezTo>
                    <a:pt x="18474" y="3518"/>
                    <a:pt x="18282" y="3497"/>
                    <a:pt x="18002" y="3443"/>
                  </a:cubicBezTo>
                  <a:lnTo>
                    <a:pt x="4760" y="1217"/>
                  </a:lnTo>
                  <a:cubicBezTo>
                    <a:pt x="3246" y="938"/>
                    <a:pt x="2263" y="739"/>
                    <a:pt x="1813" y="631"/>
                  </a:cubicBezTo>
                  <a:cubicBezTo>
                    <a:pt x="1808" y="636"/>
                    <a:pt x="1805" y="638"/>
                    <a:pt x="1803" y="638"/>
                  </a:cubicBezTo>
                  <a:cubicBezTo>
                    <a:pt x="1795" y="638"/>
                    <a:pt x="1797" y="616"/>
                    <a:pt x="1804" y="568"/>
                  </a:cubicBezTo>
                  <a:cubicBezTo>
                    <a:pt x="1813" y="514"/>
                    <a:pt x="1831" y="496"/>
                    <a:pt x="1858" y="496"/>
                  </a:cubicBezTo>
                  <a:close/>
                  <a:moveTo>
                    <a:pt x="1128" y="0"/>
                  </a:moveTo>
                  <a:cubicBezTo>
                    <a:pt x="614" y="189"/>
                    <a:pt x="235" y="649"/>
                    <a:pt x="1" y="1370"/>
                  </a:cubicBezTo>
                  <a:lnTo>
                    <a:pt x="1046" y="1542"/>
                  </a:lnTo>
                  <a:cubicBezTo>
                    <a:pt x="1083" y="1190"/>
                    <a:pt x="1254" y="974"/>
                    <a:pt x="1551" y="884"/>
                  </a:cubicBezTo>
                  <a:lnTo>
                    <a:pt x="17019" y="3462"/>
                  </a:lnTo>
                  <a:cubicBezTo>
                    <a:pt x="17425" y="3858"/>
                    <a:pt x="17776" y="4083"/>
                    <a:pt x="18083" y="4129"/>
                  </a:cubicBezTo>
                  <a:cubicBezTo>
                    <a:pt x="18204" y="4150"/>
                    <a:pt x="18314" y="4160"/>
                    <a:pt x="18414" y="4160"/>
                  </a:cubicBezTo>
                  <a:cubicBezTo>
                    <a:pt x="18657" y="4160"/>
                    <a:pt x="18841" y="4099"/>
                    <a:pt x="18975" y="3984"/>
                  </a:cubicBezTo>
                  <a:cubicBezTo>
                    <a:pt x="19164" y="3804"/>
                    <a:pt x="19291" y="3489"/>
                    <a:pt x="19372" y="3029"/>
                  </a:cubicBezTo>
                  <a:lnTo>
                    <a:pt x="1128" y="0"/>
                  </a:lnTo>
                  <a:close/>
                </a:path>
              </a:pathLst>
            </a:custGeom>
            <a:solidFill>
              <a:srgbClr val="B6B6B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677;p62">
              <a:extLst>
                <a:ext uri="{FF2B5EF4-FFF2-40B4-BE49-F238E27FC236}">
                  <a16:creationId xmlns:a16="http://schemas.microsoft.com/office/drawing/2014/main" id="{A1C5AAA3-F63C-4CAE-A3B9-13B562B26547}"/>
                </a:ext>
              </a:extLst>
            </p:cNvPr>
            <p:cNvSpPr/>
            <p:nvPr/>
          </p:nvSpPr>
          <p:spPr>
            <a:xfrm>
              <a:off x="3973500" y="1980525"/>
              <a:ext cx="423650" cy="75575"/>
            </a:xfrm>
            <a:custGeom>
              <a:avLst/>
              <a:gdLst/>
              <a:ahLst/>
              <a:cxnLst/>
              <a:rect l="l" t="t" r="r" b="b"/>
              <a:pathLst>
                <a:path w="16946" h="3023" extrusionOk="0">
                  <a:moveTo>
                    <a:pt x="63" y="1"/>
                  </a:moveTo>
                  <a:cubicBezTo>
                    <a:pt x="36" y="1"/>
                    <a:pt x="18" y="19"/>
                    <a:pt x="9" y="73"/>
                  </a:cubicBezTo>
                  <a:cubicBezTo>
                    <a:pt x="2" y="121"/>
                    <a:pt x="0" y="143"/>
                    <a:pt x="8" y="143"/>
                  </a:cubicBezTo>
                  <a:cubicBezTo>
                    <a:pt x="10" y="143"/>
                    <a:pt x="13" y="141"/>
                    <a:pt x="18" y="136"/>
                  </a:cubicBezTo>
                  <a:cubicBezTo>
                    <a:pt x="468" y="244"/>
                    <a:pt x="1451" y="443"/>
                    <a:pt x="2965" y="722"/>
                  </a:cubicBezTo>
                  <a:lnTo>
                    <a:pt x="16207" y="2948"/>
                  </a:lnTo>
                  <a:cubicBezTo>
                    <a:pt x="16487" y="3002"/>
                    <a:pt x="16679" y="3023"/>
                    <a:pt x="16791" y="3023"/>
                  </a:cubicBezTo>
                  <a:cubicBezTo>
                    <a:pt x="16812" y="3023"/>
                    <a:pt x="16831" y="3022"/>
                    <a:pt x="16847" y="3021"/>
                  </a:cubicBezTo>
                  <a:cubicBezTo>
                    <a:pt x="16901" y="3003"/>
                    <a:pt x="16937" y="2967"/>
                    <a:pt x="16946" y="2894"/>
                  </a:cubicBezTo>
                  <a:lnTo>
                    <a:pt x="16811" y="2741"/>
                  </a:lnTo>
                  <a:lnTo>
                    <a:pt x="3019" y="434"/>
                  </a:lnTo>
                  <a:cubicBezTo>
                    <a:pt x="1153" y="181"/>
                    <a:pt x="198" y="46"/>
                    <a:pt x="135" y="37"/>
                  </a:cubicBezTo>
                  <a:cubicBezTo>
                    <a:pt x="99" y="10"/>
                    <a:pt x="72" y="1"/>
                    <a:pt x="63" y="1"/>
                  </a:cubicBezTo>
                  <a:close/>
                </a:path>
              </a:pathLst>
            </a:custGeom>
            <a:solidFill>
              <a:srgbClr val="EEEE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678;p62">
              <a:extLst>
                <a:ext uri="{FF2B5EF4-FFF2-40B4-BE49-F238E27FC236}">
                  <a16:creationId xmlns:a16="http://schemas.microsoft.com/office/drawing/2014/main" id="{5DA0A414-42E1-46CF-B6C0-9BED031E1253}"/>
                </a:ext>
              </a:extLst>
            </p:cNvPr>
            <p:cNvSpPr/>
            <p:nvPr/>
          </p:nvSpPr>
          <p:spPr>
            <a:xfrm>
              <a:off x="3855400" y="2081951"/>
              <a:ext cx="1864100" cy="370500"/>
            </a:xfrm>
            <a:custGeom>
              <a:avLst/>
              <a:gdLst/>
              <a:ahLst/>
              <a:cxnLst/>
              <a:rect l="l" t="t" r="r" b="b"/>
              <a:pathLst>
                <a:path w="74564" h="14820" extrusionOk="0">
                  <a:moveTo>
                    <a:pt x="469" y="0"/>
                  </a:moveTo>
                  <a:lnTo>
                    <a:pt x="0" y="2776"/>
                  </a:lnTo>
                  <a:lnTo>
                    <a:pt x="26411" y="7184"/>
                  </a:lnTo>
                  <a:lnTo>
                    <a:pt x="26465" y="6860"/>
                  </a:lnTo>
                  <a:lnTo>
                    <a:pt x="74158" y="14819"/>
                  </a:lnTo>
                  <a:lnTo>
                    <a:pt x="74563" y="12376"/>
                  </a:lnTo>
                  <a:lnTo>
                    <a:pt x="28520" y="4687"/>
                  </a:lnTo>
                  <a:lnTo>
                    <a:pt x="28962" y="2064"/>
                  </a:lnTo>
                  <a:lnTo>
                    <a:pt x="27159" y="1767"/>
                  </a:lnTo>
                  <a:lnTo>
                    <a:pt x="26718" y="4390"/>
                  </a:lnTo>
                  <a:lnTo>
                    <a:pt x="26294" y="4318"/>
                  </a:lnTo>
                  <a:lnTo>
                    <a:pt x="26285" y="4399"/>
                  </a:lnTo>
                  <a:cubicBezTo>
                    <a:pt x="26159" y="5418"/>
                    <a:pt x="25996" y="5733"/>
                    <a:pt x="25879" y="5823"/>
                  </a:cubicBezTo>
                  <a:cubicBezTo>
                    <a:pt x="25853" y="5836"/>
                    <a:pt x="25831" y="5845"/>
                    <a:pt x="25811" y="5845"/>
                  </a:cubicBezTo>
                  <a:cubicBezTo>
                    <a:pt x="25804" y="5845"/>
                    <a:pt x="25796" y="5844"/>
                    <a:pt x="25789" y="5841"/>
                  </a:cubicBezTo>
                  <a:cubicBezTo>
                    <a:pt x="25762" y="5841"/>
                    <a:pt x="25735" y="5823"/>
                    <a:pt x="25717" y="5796"/>
                  </a:cubicBezTo>
                  <a:cubicBezTo>
                    <a:pt x="25636" y="5670"/>
                    <a:pt x="25582" y="5318"/>
                    <a:pt x="25789" y="4309"/>
                  </a:cubicBezTo>
                  <a:lnTo>
                    <a:pt x="25807" y="4237"/>
                  </a:lnTo>
                  <a:lnTo>
                    <a:pt x="469" y="0"/>
                  </a:lnTo>
                  <a:close/>
                </a:path>
              </a:pathLst>
            </a:custGeom>
            <a:solidFill>
              <a:srgbClr val="1D5C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679;p62">
              <a:extLst>
                <a:ext uri="{FF2B5EF4-FFF2-40B4-BE49-F238E27FC236}">
                  <a16:creationId xmlns:a16="http://schemas.microsoft.com/office/drawing/2014/main" id="{4C782526-C905-41B5-8A1A-B702719F2D95}"/>
                </a:ext>
              </a:extLst>
            </p:cNvPr>
            <p:cNvSpPr/>
            <p:nvPr/>
          </p:nvSpPr>
          <p:spPr>
            <a:xfrm>
              <a:off x="3809875" y="1963175"/>
              <a:ext cx="1923600" cy="492150"/>
            </a:xfrm>
            <a:custGeom>
              <a:avLst/>
              <a:gdLst/>
              <a:ahLst/>
              <a:cxnLst/>
              <a:rect l="l" t="t" r="r" b="b"/>
              <a:pathLst>
                <a:path w="76944" h="19686" extrusionOk="0">
                  <a:moveTo>
                    <a:pt x="5950" y="379"/>
                  </a:moveTo>
                  <a:lnTo>
                    <a:pt x="5851" y="388"/>
                  </a:lnTo>
                  <a:cubicBezTo>
                    <a:pt x="7383" y="578"/>
                    <a:pt x="8897" y="830"/>
                    <a:pt x="10421" y="1074"/>
                  </a:cubicBezTo>
                  <a:lnTo>
                    <a:pt x="14982" y="1840"/>
                  </a:lnTo>
                  <a:lnTo>
                    <a:pt x="19534" y="2615"/>
                  </a:lnTo>
                  <a:lnTo>
                    <a:pt x="23920" y="3388"/>
                  </a:lnTo>
                  <a:lnTo>
                    <a:pt x="23920" y="3388"/>
                  </a:lnTo>
                  <a:cubicBezTo>
                    <a:pt x="23900" y="3582"/>
                    <a:pt x="23858" y="3771"/>
                    <a:pt x="23770" y="3940"/>
                  </a:cubicBezTo>
                  <a:cubicBezTo>
                    <a:pt x="23743" y="3994"/>
                    <a:pt x="23707" y="4039"/>
                    <a:pt x="23671" y="4084"/>
                  </a:cubicBezTo>
                  <a:cubicBezTo>
                    <a:pt x="23635" y="4129"/>
                    <a:pt x="23590" y="4156"/>
                    <a:pt x="23536" y="4192"/>
                  </a:cubicBezTo>
                  <a:cubicBezTo>
                    <a:pt x="23437" y="4246"/>
                    <a:pt x="23310" y="4264"/>
                    <a:pt x="23184" y="4264"/>
                  </a:cubicBezTo>
                  <a:cubicBezTo>
                    <a:pt x="23162" y="4266"/>
                    <a:pt x="23139" y="4267"/>
                    <a:pt x="23117" y="4267"/>
                  </a:cubicBezTo>
                  <a:cubicBezTo>
                    <a:pt x="23011" y="4267"/>
                    <a:pt x="22902" y="4251"/>
                    <a:pt x="22806" y="4228"/>
                  </a:cubicBezTo>
                  <a:cubicBezTo>
                    <a:pt x="22680" y="4201"/>
                    <a:pt x="22571" y="4138"/>
                    <a:pt x="22463" y="4066"/>
                  </a:cubicBezTo>
                  <a:cubicBezTo>
                    <a:pt x="22247" y="3931"/>
                    <a:pt x="22058" y="3742"/>
                    <a:pt x="21904" y="3525"/>
                  </a:cubicBezTo>
                  <a:lnTo>
                    <a:pt x="21904" y="3516"/>
                  </a:lnTo>
                  <a:cubicBezTo>
                    <a:pt x="21886" y="3498"/>
                    <a:pt x="21850" y="3471"/>
                    <a:pt x="21823" y="3471"/>
                  </a:cubicBezTo>
                  <a:lnTo>
                    <a:pt x="21796" y="3471"/>
                  </a:lnTo>
                  <a:cubicBezTo>
                    <a:pt x="20507" y="3282"/>
                    <a:pt x="19209" y="3093"/>
                    <a:pt x="17920" y="2885"/>
                  </a:cubicBezTo>
                  <a:cubicBezTo>
                    <a:pt x="16631" y="2687"/>
                    <a:pt x="15342" y="2489"/>
                    <a:pt x="14053" y="2272"/>
                  </a:cubicBezTo>
                  <a:cubicBezTo>
                    <a:pt x="12764" y="2056"/>
                    <a:pt x="11475" y="1858"/>
                    <a:pt x="10186" y="1632"/>
                  </a:cubicBezTo>
                  <a:cubicBezTo>
                    <a:pt x="8897" y="1407"/>
                    <a:pt x="7617" y="1173"/>
                    <a:pt x="6337" y="884"/>
                  </a:cubicBezTo>
                  <a:cubicBezTo>
                    <a:pt x="6310" y="884"/>
                    <a:pt x="6283" y="884"/>
                    <a:pt x="6256" y="893"/>
                  </a:cubicBezTo>
                  <a:lnTo>
                    <a:pt x="6247" y="893"/>
                  </a:lnTo>
                  <a:cubicBezTo>
                    <a:pt x="6076" y="947"/>
                    <a:pt x="5896" y="1046"/>
                    <a:pt x="5787" y="1209"/>
                  </a:cubicBezTo>
                  <a:cubicBezTo>
                    <a:pt x="5670" y="1371"/>
                    <a:pt x="5625" y="1551"/>
                    <a:pt x="5607" y="1723"/>
                  </a:cubicBezTo>
                  <a:lnTo>
                    <a:pt x="5598" y="1759"/>
                  </a:lnTo>
                  <a:cubicBezTo>
                    <a:pt x="5598" y="1768"/>
                    <a:pt x="5598" y="1786"/>
                    <a:pt x="5598" y="1795"/>
                  </a:cubicBezTo>
                  <a:cubicBezTo>
                    <a:pt x="5607" y="1871"/>
                    <a:pt x="5670" y="1931"/>
                    <a:pt x="5752" y="1931"/>
                  </a:cubicBezTo>
                  <a:cubicBezTo>
                    <a:pt x="5758" y="1931"/>
                    <a:pt x="5764" y="1930"/>
                    <a:pt x="5769" y="1930"/>
                  </a:cubicBezTo>
                  <a:cubicBezTo>
                    <a:pt x="5812" y="1927"/>
                    <a:pt x="5853" y="1926"/>
                    <a:pt x="5894" y="1926"/>
                  </a:cubicBezTo>
                  <a:cubicBezTo>
                    <a:pt x="5994" y="1926"/>
                    <a:pt x="6091" y="1932"/>
                    <a:pt x="6193" y="1939"/>
                  </a:cubicBezTo>
                  <a:cubicBezTo>
                    <a:pt x="6337" y="1948"/>
                    <a:pt x="6472" y="1957"/>
                    <a:pt x="6599" y="1993"/>
                  </a:cubicBezTo>
                  <a:cubicBezTo>
                    <a:pt x="6725" y="2020"/>
                    <a:pt x="6860" y="2065"/>
                    <a:pt x="6950" y="2137"/>
                  </a:cubicBezTo>
                  <a:cubicBezTo>
                    <a:pt x="7049" y="2200"/>
                    <a:pt x="7121" y="2299"/>
                    <a:pt x="7167" y="2417"/>
                  </a:cubicBezTo>
                  <a:lnTo>
                    <a:pt x="7176" y="2426"/>
                  </a:lnTo>
                  <a:cubicBezTo>
                    <a:pt x="7212" y="2507"/>
                    <a:pt x="7239" y="2588"/>
                    <a:pt x="7230" y="2678"/>
                  </a:cubicBezTo>
                  <a:cubicBezTo>
                    <a:pt x="7230" y="2750"/>
                    <a:pt x="7284" y="2822"/>
                    <a:pt x="7365" y="2831"/>
                  </a:cubicBezTo>
                  <a:lnTo>
                    <a:pt x="7392" y="2831"/>
                  </a:lnTo>
                  <a:cubicBezTo>
                    <a:pt x="8293" y="2957"/>
                    <a:pt x="9204" y="3084"/>
                    <a:pt x="10105" y="3228"/>
                  </a:cubicBezTo>
                  <a:lnTo>
                    <a:pt x="11466" y="3435"/>
                  </a:lnTo>
                  <a:lnTo>
                    <a:pt x="12818" y="3652"/>
                  </a:lnTo>
                  <a:cubicBezTo>
                    <a:pt x="14630" y="3940"/>
                    <a:pt x="16433" y="4255"/>
                    <a:pt x="18245" y="4562"/>
                  </a:cubicBezTo>
                  <a:lnTo>
                    <a:pt x="20949" y="5022"/>
                  </a:lnTo>
                  <a:lnTo>
                    <a:pt x="23662" y="5490"/>
                  </a:lnTo>
                  <a:cubicBezTo>
                    <a:pt x="25395" y="5785"/>
                    <a:pt x="27129" y="6096"/>
                    <a:pt x="28862" y="6416"/>
                  </a:cubicBezTo>
                  <a:lnTo>
                    <a:pt x="28862" y="6416"/>
                  </a:lnTo>
                  <a:cubicBezTo>
                    <a:pt x="28668" y="7221"/>
                    <a:pt x="28519" y="8032"/>
                    <a:pt x="28376" y="8844"/>
                  </a:cubicBezTo>
                  <a:cubicBezTo>
                    <a:pt x="28304" y="9285"/>
                    <a:pt x="28232" y="9718"/>
                    <a:pt x="28178" y="10160"/>
                  </a:cubicBezTo>
                  <a:cubicBezTo>
                    <a:pt x="28116" y="10597"/>
                    <a:pt x="28062" y="11034"/>
                    <a:pt x="28035" y="11480"/>
                  </a:cubicBezTo>
                  <a:lnTo>
                    <a:pt x="28035" y="11480"/>
                  </a:lnTo>
                  <a:cubicBezTo>
                    <a:pt x="28034" y="11482"/>
                    <a:pt x="28034" y="11483"/>
                    <a:pt x="28034" y="11485"/>
                  </a:cubicBezTo>
                  <a:lnTo>
                    <a:pt x="28034" y="11494"/>
                  </a:lnTo>
                  <a:lnTo>
                    <a:pt x="28012" y="11627"/>
                  </a:lnTo>
                  <a:lnTo>
                    <a:pt x="28012" y="11627"/>
                  </a:lnTo>
                  <a:cubicBezTo>
                    <a:pt x="25733" y="11284"/>
                    <a:pt x="23463" y="10933"/>
                    <a:pt x="21192" y="10565"/>
                  </a:cubicBezTo>
                  <a:lnTo>
                    <a:pt x="14197" y="9420"/>
                  </a:lnTo>
                  <a:cubicBezTo>
                    <a:pt x="11863" y="9042"/>
                    <a:pt x="9528" y="8645"/>
                    <a:pt x="7203" y="8249"/>
                  </a:cubicBezTo>
                  <a:cubicBezTo>
                    <a:pt x="4917" y="7860"/>
                    <a:pt x="2632" y="7498"/>
                    <a:pt x="372" y="7018"/>
                  </a:cubicBezTo>
                  <a:lnTo>
                    <a:pt x="372" y="7018"/>
                  </a:lnTo>
                  <a:cubicBezTo>
                    <a:pt x="332" y="6599"/>
                    <a:pt x="327" y="6180"/>
                    <a:pt x="343" y="5761"/>
                  </a:cubicBezTo>
                  <a:cubicBezTo>
                    <a:pt x="361" y="5292"/>
                    <a:pt x="406" y="4823"/>
                    <a:pt x="478" y="4355"/>
                  </a:cubicBezTo>
                  <a:cubicBezTo>
                    <a:pt x="624" y="3473"/>
                    <a:pt x="875" y="2607"/>
                    <a:pt x="1248" y="1788"/>
                  </a:cubicBezTo>
                  <a:lnTo>
                    <a:pt x="1248" y="1788"/>
                  </a:lnTo>
                  <a:cubicBezTo>
                    <a:pt x="1599" y="1800"/>
                    <a:pt x="1945" y="1849"/>
                    <a:pt x="2290" y="1912"/>
                  </a:cubicBezTo>
                  <a:cubicBezTo>
                    <a:pt x="2687" y="1984"/>
                    <a:pt x="3074" y="2065"/>
                    <a:pt x="3462" y="2173"/>
                  </a:cubicBezTo>
                  <a:lnTo>
                    <a:pt x="3525" y="2191"/>
                  </a:lnTo>
                  <a:cubicBezTo>
                    <a:pt x="3534" y="2200"/>
                    <a:pt x="3552" y="2200"/>
                    <a:pt x="3561" y="2200"/>
                  </a:cubicBezTo>
                  <a:cubicBezTo>
                    <a:pt x="3624" y="2191"/>
                    <a:pt x="3669" y="2146"/>
                    <a:pt x="3669" y="2083"/>
                  </a:cubicBezTo>
                  <a:cubicBezTo>
                    <a:pt x="3660" y="1984"/>
                    <a:pt x="3705" y="1894"/>
                    <a:pt x="3768" y="1822"/>
                  </a:cubicBezTo>
                  <a:lnTo>
                    <a:pt x="3777" y="1813"/>
                  </a:lnTo>
                  <a:cubicBezTo>
                    <a:pt x="3876" y="1677"/>
                    <a:pt x="4039" y="1596"/>
                    <a:pt x="4210" y="1596"/>
                  </a:cubicBezTo>
                  <a:cubicBezTo>
                    <a:pt x="4291" y="1596"/>
                    <a:pt x="4381" y="1605"/>
                    <a:pt x="4471" y="1632"/>
                  </a:cubicBezTo>
                  <a:cubicBezTo>
                    <a:pt x="4553" y="1659"/>
                    <a:pt x="4634" y="1705"/>
                    <a:pt x="4715" y="1759"/>
                  </a:cubicBezTo>
                  <a:cubicBezTo>
                    <a:pt x="4733" y="1768"/>
                    <a:pt x="4760" y="1777"/>
                    <a:pt x="4778" y="1777"/>
                  </a:cubicBezTo>
                  <a:cubicBezTo>
                    <a:pt x="4784" y="1777"/>
                    <a:pt x="4790" y="1778"/>
                    <a:pt x="4795" y="1778"/>
                  </a:cubicBezTo>
                  <a:cubicBezTo>
                    <a:pt x="4868" y="1778"/>
                    <a:pt x="4923" y="1726"/>
                    <a:pt x="4931" y="1659"/>
                  </a:cubicBezTo>
                  <a:lnTo>
                    <a:pt x="4931" y="1623"/>
                  </a:lnTo>
                  <a:cubicBezTo>
                    <a:pt x="4940" y="1479"/>
                    <a:pt x="4976" y="1335"/>
                    <a:pt x="5030" y="1191"/>
                  </a:cubicBezTo>
                  <a:cubicBezTo>
                    <a:pt x="5084" y="1056"/>
                    <a:pt x="5147" y="929"/>
                    <a:pt x="5238" y="812"/>
                  </a:cubicBezTo>
                  <a:cubicBezTo>
                    <a:pt x="5319" y="686"/>
                    <a:pt x="5427" y="587"/>
                    <a:pt x="5544" y="506"/>
                  </a:cubicBezTo>
                  <a:cubicBezTo>
                    <a:pt x="5670" y="434"/>
                    <a:pt x="5805" y="379"/>
                    <a:pt x="5950" y="379"/>
                  </a:cubicBezTo>
                  <a:close/>
                  <a:moveTo>
                    <a:pt x="29247" y="6810"/>
                  </a:moveTo>
                  <a:cubicBezTo>
                    <a:pt x="29673" y="6840"/>
                    <a:pt x="30093" y="6910"/>
                    <a:pt x="30513" y="6987"/>
                  </a:cubicBezTo>
                  <a:lnTo>
                    <a:pt x="32000" y="7230"/>
                  </a:lnTo>
                  <a:lnTo>
                    <a:pt x="34983" y="7735"/>
                  </a:lnTo>
                  <a:lnTo>
                    <a:pt x="40942" y="8735"/>
                  </a:lnTo>
                  <a:lnTo>
                    <a:pt x="52867" y="10736"/>
                  </a:lnTo>
                  <a:lnTo>
                    <a:pt x="64783" y="12738"/>
                  </a:lnTo>
                  <a:lnTo>
                    <a:pt x="76488" y="14721"/>
                  </a:lnTo>
                  <a:lnTo>
                    <a:pt x="76488" y="14721"/>
                  </a:lnTo>
                  <a:cubicBezTo>
                    <a:pt x="76399" y="15063"/>
                    <a:pt x="76318" y="15406"/>
                    <a:pt x="76249" y="15748"/>
                  </a:cubicBezTo>
                  <a:cubicBezTo>
                    <a:pt x="76159" y="16154"/>
                    <a:pt x="76087" y="16568"/>
                    <a:pt x="76015" y="16974"/>
                  </a:cubicBezTo>
                  <a:cubicBezTo>
                    <a:pt x="75952" y="17380"/>
                    <a:pt x="75889" y="17794"/>
                    <a:pt x="75835" y="18209"/>
                  </a:cubicBezTo>
                  <a:cubicBezTo>
                    <a:pt x="75797" y="18558"/>
                    <a:pt x="75759" y="18907"/>
                    <a:pt x="75731" y="19256"/>
                  </a:cubicBezTo>
                  <a:lnTo>
                    <a:pt x="75731" y="19256"/>
                  </a:lnTo>
                  <a:lnTo>
                    <a:pt x="64017" y="17335"/>
                  </a:lnTo>
                  <a:lnTo>
                    <a:pt x="52092" y="15361"/>
                  </a:lnTo>
                  <a:lnTo>
                    <a:pt x="40166" y="13377"/>
                  </a:lnTo>
                  <a:cubicBezTo>
                    <a:pt x="36259" y="12731"/>
                    <a:pt x="32352" y="12075"/>
                    <a:pt x="28462" y="11368"/>
                  </a:cubicBezTo>
                  <a:lnTo>
                    <a:pt x="28462" y="11368"/>
                  </a:lnTo>
                  <a:cubicBezTo>
                    <a:pt x="28556" y="10998"/>
                    <a:pt x="28633" y="10627"/>
                    <a:pt x="28710" y="10250"/>
                  </a:cubicBezTo>
                  <a:cubicBezTo>
                    <a:pt x="28800" y="9817"/>
                    <a:pt x="28881" y="9375"/>
                    <a:pt x="28953" y="8943"/>
                  </a:cubicBezTo>
                  <a:cubicBezTo>
                    <a:pt x="29062" y="8231"/>
                    <a:pt x="29171" y="7524"/>
                    <a:pt x="29247" y="6810"/>
                  </a:cubicBezTo>
                  <a:close/>
                  <a:moveTo>
                    <a:pt x="5878" y="1"/>
                  </a:moveTo>
                  <a:cubicBezTo>
                    <a:pt x="5860" y="1"/>
                    <a:pt x="5833" y="1"/>
                    <a:pt x="5814" y="19"/>
                  </a:cubicBezTo>
                  <a:cubicBezTo>
                    <a:pt x="5670" y="127"/>
                    <a:pt x="5535" y="226"/>
                    <a:pt x="5409" y="334"/>
                  </a:cubicBezTo>
                  <a:cubicBezTo>
                    <a:pt x="5292" y="452"/>
                    <a:pt x="5183" y="569"/>
                    <a:pt x="5084" y="686"/>
                  </a:cubicBezTo>
                  <a:cubicBezTo>
                    <a:pt x="4985" y="812"/>
                    <a:pt x="4895" y="947"/>
                    <a:pt x="4805" y="1083"/>
                  </a:cubicBezTo>
                  <a:cubicBezTo>
                    <a:pt x="4743" y="1193"/>
                    <a:pt x="4686" y="1298"/>
                    <a:pt x="4623" y="1406"/>
                  </a:cubicBezTo>
                  <a:lnTo>
                    <a:pt x="4623" y="1406"/>
                  </a:lnTo>
                  <a:cubicBezTo>
                    <a:pt x="4480" y="1431"/>
                    <a:pt x="4340" y="1441"/>
                    <a:pt x="4201" y="1461"/>
                  </a:cubicBezTo>
                  <a:cubicBezTo>
                    <a:pt x="4003" y="1488"/>
                    <a:pt x="3822" y="1569"/>
                    <a:pt x="3651" y="1677"/>
                  </a:cubicBezTo>
                  <a:lnTo>
                    <a:pt x="3660" y="1677"/>
                  </a:lnTo>
                  <a:cubicBezTo>
                    <a:pt x="3596" y="1704"/>
                    <a:pt x="3531" y="1744"/>
                    <a:pt x="3465" y="1790"/>
                  </a:cubicBezTo>
                  <a:lnTo>
                    <a:pt x="3465" y="1790"/>
                  </a:lnTo>
                  <a:cubicBezTo>
                    <a:pt x="3089" y="1763"/>
                    <a:pt x="2712" y="1719"/>
                    <a:pt x="2335" y="1659"/>
                  </a:cubicBezTo>
                  <a:cubicBezTo>
                    <a:pt x="1938" y="1605"/>
                    <a:pt x="1542" y="1533"/>
                    <a:pt x="1154" y="1398"/>
                  </a:cubicBezTo>
                  <a:lnTo>
                    <a:pt x="1145" y="1398"/>
                  </a:lnTo>
                  <a:cubicBezTo>
                    <a:pt x="1129" y="1393"/>
                    <a:pt x="1113" y="1390"/>
                    <a:pt x="1097" y="1390"/>
                  </a:cubicBezTo>
                  <a:cubicBezTo>
                    <a:pt x="1031" y="1390"/>
                    <a:pt x="969" y="1434"/>
                    <a:pt x="947" y="1506"/>
                  </a:cubicBezTo>
                  <a:lnTo>
                    <a:pt x="947" y="1524"/>
                  </a:lnTo>
                  <a:cubicBezTo>
                    <a:pt x="659" y="2444"/>
                    <a:pt x="406" y="3372"/>
                    <a:pt x="235" y="4319"/>
                  </a:cubicBezTo>
                  <a:cubicBezTo>
                    <a:pt x="154" y="4787"/>
                    <a:pt x="100" y="5265"/>
                    <a:pt x="55" y="5743"/>
                  </a:cubicBezTo>
                  <a:cubicBezTo>
                    <a:pt x="19" y="6220"/>
                    <a:pt x="1" y="6707"/>
                    <a:pt x="1" y="7185"/>
                  </a:cubicBezTo>
                  <a:lnTo>
                    <a:pt x="1" y="7203"/>
                  </a:lnTo>
                  <a:cubicBezTo>
                    <a:pt x="10" y="7284"/>
                    <a:pt x="73" y="7356"/>
                    <a:pt x="163" y="7365"/>
                  </a:cubicBezTo>
                  <a:cubicBezTo>
                    <a:pt x="2506" y="7654"/>
                    <a:pt x="4841" y="8059"/>
                    <a:pt x="7167" y="8438"/>
                  </a:cubicBezTo>
                  <a:cubicBezTo>
                    <a:pt x="9501" y="8825"/>
                    <a:pt x="11836" y="9204"/>
                    <a:pt x="14161" y="9601"/>
                  </a:cubicBezTo>
                  <a:lnTo>
                    <a:pt x="21156" y="10800"/>
                  </a:lnTo>
                  <a:cubicBezTo>
                    <a:pt x="23482" y="11196"/>
                    <a:pt x="25807" y="11611"/>
                    <a:pt x="28133" y="12043"/>
                  </a:cubicBezTo>
                  <a:cubicBezTo>
                    <a:pt x="28144" y="12045"/>
                    <a:pt x="28155" y="12046"/>
                    <a:pt x="28166" y="12046"/>
                  </a:cubicBezTo>
                  <a:cubicBezTo>
                    <a:pt x="28261" y="12046"/>
                    <a:pt x="28342" y="11978"/>
                    <a:pt x="28358" y="11881"/>
                  </a:cubicBezTo>
                  <a:lnTo>
                    <a:pt x="28380" y="11748"/>
                  </a:lnTo>
                  <a:lnTo>
                    <a:pt x="28380" y="11748"/>
                  </a:lnTo>
                  <a:cubicBezTo>
                    <a:pt x="32300" y="12344"/>
                    <a:pt x="36211" y="12992"/>
                    <a:pt x="40121" y="13648"/>
                  </a:cubicBezTo>
                  <a:lnTo>
                    <a:pt x="52047" y="15649"/>
                  </a:lnTo>
                  <a:lnTo>
                    <a:pt x="63963" y="17650"/>
                  </a:lnTo>
                  <a:lnTo>
                    <a:pt x="75880" y="19678"/>
                  </a:lnTo>
                  <a:cubicBezTo>
                    <a:pt x="75895" y="19683"/>
                    <a:pt x="75911" y="19685"/>
                    <a:pt x="75927" y="19685"/>
                  </a:cubicBezTo>
                  <a:cubicBezTo>
                    <a:pt x="76002" y="19685"/>
                    <a:pt x="76072" y="19635"/>
                    <a:pt x="76087" y="19561"/>
                  </a:cubicBezTo>
                  <a:lnTo>
                    <a:pt x="76105" y="19516"/>
                  </a:lnTo>
                  <a:cubicBezTo>
                    <a:pt x="76222" y="19110"/>
                    <a:pt x="76312" y="18705"/>
                    <a:pt x="76393" y="18299"/>
                  </a:cubicBezTo>
                  <a:cubicBezTo>
                    <a:pt x="76484" y="17893"/>
                    <a:pt x="76556" y="17488"/>
                    <a:pt x="76628" y="17073"/>
                  </a:cubicBezTo>
                  <a:cubicBezTo>
                    <a:pt x="76691" y="16668"/>
                    <a:pt x="76754" y="16253"/>
                    <a:pt x="76808" y="15838"/>
                  </a:cubicBezTo>
                  <a:cubicBezTo>
                    <a:pt x="76862" y="15433"/>
                    <a:pt x="76898" y="15018"/>
                    <a:pt x="76925" y="14594"/>
                  </a:cubicBezTo>
                  <a:cubicBezTo>
                    <a:pt x="76943" y="14495"/>
                    <a:pt x="76871" y="14396"/>
                    <a:pt x="76763" y="14378"/>
                  </a:cubicBezTo>
                  <a:lnTo>
                    <a:pt x="64838" y="12413"/>
                  </a:lnTo>
                  <a:lnTo>
                    <a:pt x="52912" y="10439"/>
                  </a:lnTo>
                  <a:lnTo>
                    <a:pt x="40987" y="8456"/>
                  </a:lnTo>
                  <a:lnTo>
                    <a:pt x="35029" y="7464"/>
                  </a:lnTo>
                  <a:lnTo>
                    <a:pt x="32045" y="6969"/>
                  </a:lnTo>
                  <a:lnTo>
                    <a:pt x="30558" y="6725"/>
                  </a:lnTo>
                  <a:cubicBezTo>
                    <a:pt x="30130" y="6655"/>
                    <a:pt x="29702" y="6585"/>
                    <a:pt x="29281" y="6469"/>
                  </a:cubicBezTo>
                  <a:lnTo>
                    <a:pt x="29281" y="6469"/>
                  </a:lnTo>
                  <a:cubicBezTo>
                    <a:pt x="29286" y="6410"/>
                    <a:pt x="29291" y="6351"/>
                    <a:pt x="29296" y="6293"/>
                  </a:cubicBezTo>
                  <a:lnTo>
                    <a:pt x="29296" y="6275"/>
                  </a:lnTo>
                  <a:cubicBezTo>
                    <a:pt x="29305" y="6175"/>
                    <a:pt x="29233" y="6085"/>
                    <a:pt x="29133" y="6067"/>
                  </a:cubicBezTo>
                  <a:cubicBezTo>
                    <a:pt x="27322" y="5797"/>
                    <a:pt x="25510" y="5508"/>
                    <a:pt x="23698" y="5220"/>
                  </a:cubicBezTo>
                  <a:lnTo>
                    <a:pt x="20994" y="4787"/>
                  </a:lnTo>
                  <a:lnTo>
                    <a:pt x="18281" y="4346"/>
                  </a:lnTo>
                  <a:cubicBezTo>
                    <a:pt x="16469" y="4039"/>
                    <a:pt x="14666" y="3751"/>
                    <a:pt x="12854" y="3435"/>
                  </a:cubicBezTo>
                  <a:lnTo>
                    <a:pt x="11502" y="3210"/>
                  </a:lnTo>
                  <a:lnTo>
                    <a:pt x="10150" y="2957"/>
                  </a:lnTo>
                  <a:cubicBezTo>
                    <a:pt x="9281" y="2801"/>
                    <a:pt x="8413" y="2636"/>
                    <a:pt x="7552" y="2471"/>
                  </a:cubicBezTo>
                  <a:lnTo>
                    <a:pt x="7552" y="2471"/>
                  </a:lnTo>
                  <a:cubicBezTo>
                    <a:pt x="7514" y="2394"/>
                    <a:pt x="7468" y="2321"/>
                    <a:pt x="7410" y="2263"/>
                  </a:cubicBezTo>
                  <a:lnTo>
                    <a:pt x="7410" y="2263"/>
                  </a:lnTo>
                  <a:lnTo>
                    <a:pt x="7419" y="2272"/>
                  </a:lnTo>
                  <a:cubicBezTo>
                    <a:pt x="7329" y="2146"/>
                    <a:pt x="7212" y="2029"/>
                    <a:pt x="7076" y="1939"/>
                  </a:cubicBezTo>
                  <a:cubicBezTo>
                    <a:pt x="6932" y="1867"/>
                    <a:pt x="6788" y="1822"/>
                    <a:pt x="6653" y="1786"/>
                  </a:cubicBezTo>
                  <a:cubicBezTo>
                    <a:pt x="6509" y="1750"/>
                    <a:pt x="6364" y="1723"/>
                    <a:pt x="6238" y="1686"/>
                  </a:cubicBezTo>
                  <a:cubicBezTo>
                    <a:pt x="6165" y="1667"/>
                    <a:pt x="6091" y="1645"/>
                    <a:pt x="6018" y="1620"/>
                  </a:cubicBezTo>
                  <a:lnTo>
                    <a:pt x="6018" y="1620"/>
                  </a:lnTo>
                  <a:cubicBezTo>
                    <a:pt x="6036" y="1551"/>
                    <a:pt x="6064" y="1489"/>
                    <a:pt x="6103" y="1434"/>
                  </a:cubicBezTo>
                  <a:cubicBezTo>
                    <a:pt x="6150" y="1363"/>
                    <a:pt x="6225" y="1313"/>
                    <a:pt x="6322" y="1277"/>
                  </a:cubicBezTo>
                  <a:lnTo>
                    <a:pt x="6322" y="1277"/>
                  </a:lnTo>
                  <a:cubicBezTo>
                    <a:pt x="7604" y="1421"/>
                    <a:pt x="8886" y="1608"/>
                    <a:pt x="10159" y="1813"/>
                  </a:cubicBezTo>
                  <a:cubicBezTo>
                    <a:pt x="11448" y="2020"/>
                    <a:pt x="12728" y="2245"/>
                    <a:pt x="14017" y="2462"/>
                  </a:cubicBezTo>
                  <a:cubicBezTo>
                    <a:pt x="15306" y="2678"/>
                    <a:pt x="16595" y="2912"/>
                    <a:pt x="17884" y="3138"/>
                  </a:cubicBezTo>
                  <a:cubicBezTo>
                    <a:pt x="19154" y="3370"/>
                    <a:pt x="20433" y="3603"/>
                    <a:pt x="21703" y="3844"/>
                  </a:cubicBezTo>
                  <a:lnTo>
                    <a:pt x="21703" y="3844"/>
                  </a:lnTo>
                  <a:cubicBezTo>
                    <a:pt x="21913" y="3991"/>
                    <a:pt x="22119" y="4142"/>
                    <a:pt x="22355" y="4255"/>
                  </a:cubicBezTo>
                  <a:cubicBezTo>
                    <a:pt x="22481" y="4319"/>
                    <a:pt x="22616" y="4382"/>
                    <a:pt x="22761" y="4409"/>
                  </a:cubicBezTo>
                  <a:cubicBezTo>
                    <a:pt x="22905" y="4436"/>
                    <a:pt x="23040" y="4445"/>
                    <a:pt x="23184" y="4445"/>
                  </a:cubicBezTo>
                  <a:cubicBezTo>
                    <a:pt x="23329" y="4445"/>
                    <a:pt x="23482" y="4427"/>
                    <a:pt x="23626" y="4364"/>
                  </a:cubicBezTo>
                  <a:cubicBezTo>
                    <a:pt x="23698" y="4337"/>
                    <a:pt x="23761" y="4291"/>
                    <a:pt x="23824" y="4228"/>
                  </a:cubicBezTo>
                  <a:cubicBezTo>
                    <a:pt x="23878" y="4174"/>
                    <a:pt x="23923" y="4120"/>
                    <a:pt x="23968" y="4057"/>
                  </a:cubicBezTo>
                  <a:cubicBezTo>
                    <a:pt x="24140" y="3805"/>
                    <a:pt x="24221" y="3534"/>
                    <a:pt x="24311" y="3255"/>
                  </a:cubicBezTo>
                  <a:cubicBezTo>
                    <a:pt x="24311" y="3246"/>
                    <a:pt x="24320" y="3237"/>
                    <a:pt x="24320" y="3228"/>
                  </a:cubicBezTo>
                  <a:cubicBezTo>
                    <a:pt x="24329" y="3138"/>
                    <a:pt x="24266" y="3057"/>
                    <a:pt x="24176" y="3039"/>
                  </a:cubicBezTo>
                  <a:lnTo>
                    <a:pt x="24149" y="3039"/>
                  </a:lnTo>
                  <a:lnTo>
                    <a:pt x="19588" y="2317"/>
                  </a:lnTo>
                  <a:lnTo>
                    <a:pt x="15018" y="1587"/>
                  </a:lnTo>
                  <a:lnTo>
                    <a:pt x="10457" y="839"/>
                  </a:lnTo>
                  <a:cubicBezTo>
                    <a:pt x="8942" y="578"/>
                    <a:pt x="7419" y="325"/>
                    <a:pt x="5914" y="10"/>
                  </a:cubicBezTo>
                  <a:lnTo>
                    <a:pt x="58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680;p62">
              <a:extLst>
                <a:ext uri="{FF2B5EF4-FFF2-40B4-BE49-F238E27FC236}">
                  <a16:creationId xmlns:a16="http://schemas.microsoft.com/office/drawing/2014/main" id="{1B2EBD9F-AEF1-4050-8621-90FFC33B2BFE}"/>
                </a:ext>
              </a:extLst>
            </p:cNvPr>
            <p:cNvSpPr/>
            <p:nvPr/>
          </p:nvSpPr>
          <p:spPr>
            <a:xfrm>
              <a:off x="3852475" y="2004425"/>
              <a:ext cx="33600" cy="150775"/>
            </a:xfrm>
            <a:custGeom>
              <a:avLst/>
              <a:gdLst/>
              <a:ahLst/>
              <a:cxnLst/>
              <a:rect l="l" t="t" r="r" b="b"/>
              <a:pathLst>
                <a:path w="1344" h="6031" extrusionOk="0">
                  <a:moveTo>
                    <a:pt x="1154" y="0"/>
                  </a:moveTo>
                  <a:cubicBezTo>
                    <a:pt x="1046" y="0"/>
                    <a:pt x="956" y="91"/>
                    <a:pt x="947" y="199"/>
                  </a:cubicBezTo>
                  <a:cubicBezTo>
                    <a:pt x="938" y="676"/>
                    <a:pt x="893" y="1145"/>
                    <a:pt x="829" y="1614"/>
                  </a:cubicBezTo>
                  <a:cubicBezTo>
                    <a:pt x="775" y="2083"/>
                    <a:pt x="685" y="2542"/>
                    <a:pt x="604" y="3011"/>
                  </a:cubicBezTo>
                  <a:cubicBezTo>
                    <a:pt x="442" y="3939"/>
                    <a:pt x="253" y="4868"/>
                    <a:pt x="18" y="5787"/>
                  </a:cubicBezTo>
                  <a:cubicBezTo>
                    <a:pt x="18" y="5796"/>
                    <a:pt x="9" y="5805"/>
                    <a:pt x="9" y="5814"/>
                  </a:cubicBezTo>
                  <a:cubicBezTo>
                    <a:pt x="0" y="5923"/>
                    <a:pt x="81" y="6022"/>
                    <a:pt x="189" y="6031"/>
                  </a:cubicBezTo>
                  <a:cubicBezTo>
                    <a:pt x="298" y="6031"/>
                    <a:pt x="388" y="5959"/>
                    <a:pt x="397" y="5850"/>
                  </a:cubicBezTo>
                  <a:cubicBezTo>
                    <a:pt x="478" y="4904"/>
                    <a:pt x="604" y="3967"/>
                    <a:pt x="748" y="3029"/>
                  </a:cubicBezTo>
                  <a:cubicBezTo>
                    <a:pt x="820" y="2569"/>
                    <a:pt x="893" y="2101"/>
                    <a:pt x="992" y="1641"/>
                  </a:cubicBezTo>
                  <a:cubicBezTo>
                    <a:pt x="1082" y="1172"/>
                    <a:pt x="1190" y="713"/>
                    <a:pt x="1334" y="262"/>
                  </a:cubicBezTo>
                  <a:cubicBezTo>
                    <a:pt x="1343" y="244"/>
                    <a:pt x="1343" y="226"/>
                    <a:pt x="1343" y="208"/>
                  </a:cubicBezTo>
                  <a:cubicBezTo>
                    <a:pt x="1343" y="100"/>
                    <a:pt x="1262" y="9"/>
                    <a:pt x="115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681;p62">
              <a:extLst>
                <a:ext uri="{FF2B5EF4-FFF2-40B4-BE49-F238E27FC236}">
                  <a16:creationId xmlns:a16="http://schemas.microsoft.com/office/drawing/2014/main" id="{AF12E87B-A9CA-4D0F-814E-3091E87784EC}"/>
                </a:ext>
              </a:extLst>
            </p:cNvPr>
            <p:cNvSpPr/>
            <p:nvPr/>
          </p:nvSpPr>
          <p:spPr>
            <a:xfrm>
              <a:off x="3928625" y="2002400"/>
              <a:ext cx="26175" cy="4300"/>
            </a:xfrm>
            <a:custGeom>
              <a:avLst/>
              <a:gdLst/>
              <a:ahLst/>
              <a:cxnLst/>
              <a:rect l="l" t="t" r="r" b="b"/>
              <a:pathLst>
                <a:path w="1047" h="172" fill="none" extrusionOk="0">
                  <a:moveTo>
                    <a:pt x="1" y="0"/>
                  </a:moveTo>
                  <a:lnTo>
                    <a:pt x="1046" y="172"/>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682;p62">
              <a:extLst>
                <a:ext uri="{FF2B5EF4-FFF2-40B4-BE49-F238E27FC236}">
                  <a16:creationId xmlns:a16="http://schemas.microsoft.com/office/drawing/2014/main" id="{DB086474-6F59-450B-8001-F34B7A4D3A5F}"/>
                </a:ext>
              </a:extLst>
            </p:cNvPr>
            <p:cNvSpPr/>
            <p:nvPr/>
          </p:nvSpPr>
          <p:spPr>
            <a:xfrm>
              <a:off x="3897300" y="2012750"/>
              <a:ext cx="98050" cy="16475"/>
            </a:xfrm>
            <a:custGeom>
              <a:avLst/>
              <a:gdLst/>
              <a:ahLst/>
              <a:cxnLst/>
              <a:rect l="l" t="t" r="r" b="b"/>
              <a:pathLst>
                <a:path w="3922" h="659" fill="none" extrusionOk="0">
                  <a:moveTo>
                    <a:pt x="1" y="1"/>
                  </a:moveTo>
                  <a:lnTo>
                    <a:pt x="3922" y="659"/>
                  </a:lnTo>
                </a:path>
              </a:pathLst>
            </a:custGeom>
            <a:noFill/>
            <a:ln w="9700" cap="rnd" cmpd="sng">
              <a:solidFill>
                <a:srgbClr val="42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 name="Google Shape;2319;p74">
            <a:extLst>
              <a:ext uri="{FF2B5EF4-FFF2-40B4-BE49-F238E27FC236}">
                <a16:creationId xmlns:a16="http://schemas.microsoft.com/office/drawing/2014/main" id="{40D26B32-8BDE-4EF1-88B3-C0BB66483022}"/>
              </a:ext>
            </a:extLst>
          </p:cNvPr>
          <p:cNvGrpSpPr/>
          <p:nvPr/>
        </p:nvGrpSpPr>
        <p:grpSpPr>
          <a:xfrm rot="4698561">
            <a:off x="-847826" y="3844669"/>
            <a:ext cx="2129607" cy="425926"/>
            <a:chOff x="7051300" y="3461525"/>
            <a:chExt cx="2305989" cy="512912"/>
          </a:xfrm>
        </p:grpSpPr>
        <p:sp>
          <p:nvSpPr>
            <p:cNvPr id="53" name="Google Shape;2320;p74">
              <a:extLst>
                <a:ext uri="{FF2B5EF4-FFF2-40B4-BE49-F238E27FC236}">
                  <a16:creationId xmlns:a16="http://schemas.microsoft.com/office/drawing/2014/main" id="{1830DAD8-9073-4140-9F6D-B18BCD929FAE}"/>
                </a:ext>
              </a:extLst>
            </p:cNvPr>
            <p:cNvSpPr/>
            <p:nvPr/>
          </p:nvSpPr>
          <p:spPr>
            <a:xfrm>
              <a:off x="7075817" y="3564700"/>
              <a:ext cx="2271819" cy="396457"/>
            </a:xfrm>
            <a:custGeom>
              <a:avLst/>
              <a:gdLst/>
              <a:ahLst/>
              <a:cxnLst/>
              <a:rect l="l" t="t" r="r" b="b"/>
              <a:pathLst>
                <a:path w="46702" h="8150" extrusionOk="0">
                  <a:moveTo>
                    <a:pt x="46666" y="1"/>
                  </a:moveTo>
                  <a:lnTo>
                    <a:pt x="41068" y="704"/>
                  </a:lnTo>
                  <a:lnTo>
                    <a:pt x="39932" y="848"/>
                  </a:lnTo>
                  <a:lnTo>
                    <a:pt x="40221" y="3156"/>
                  </a:lnTo>
                  <a:lnTo>
                    <a:pt x="41357" y="3011"/>
                  </a:lnTo>
                  <a:lnTo>
                    <a:pt x="41303" y="2606"/>
                  </a:lnTo>
                  <a:lnTo>
                    <a:pt x="46702" y="271"/>
                  </a:lnTo>
                  <a:lnTo>
                    <a:pt x="46666" y="1"/>
                  </a:lnTo>
                  <a:close/>
                  <a:moveTo>
                    <a:pt x="1560" y="5644"/>
                  </a:moveTo>
                  <a:lnTo>
                    <a:pt x="1" y="5842"/>
                  </a:lnTo>
                  <a:lnTo>
                    <a:pt x="298" y="8149"/>
                  </a:lnTo>
                  <a:lnTo>
                    <a:pt x="1858" y="7960"/>
                  </a:lnTo>
                  <a:lnTo>
                    <a:pt x="1560" y="5644"/>
                  </a:lnTo>
                  <a:close/>
                </a:path>
              </a:pathLst>
            </a:custGeom>
            <a:solidFill>
              <a:srgbClr val="EE872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2321;p74">
              <a:extLst>
                <a:ext uri="{FF2B5EF4-FFF2-40B4-BE49-F238E27FC236}">
                  <a16:creationId xmlns:a16="http://schemas.microsoft.com/office/drawing/2014/main" id="{319C0847-6855-478F-BC2C-713BC8E1A78B}"/>
                </a:ext>
              </a:extLst>
            </p:cNvPr>
            <p:cNvSpPr/>
            <p:nvPr/>
          </p:nvSpPr>
          <p:spPr>
            <a:xfrm>
              <a:off x="7056554" y="3473929"/>
              <a:ext cx="2293709" cy="379334"/>
            </a:xfrm>
            <a:custGeom>
              <a:avLst/>
              <a:gdLst/>
              <a:ahLst/>
              <a:cxnLst/>
              <a:rect l="l" t="t" r="r" b="b"/>
              <a:pathLst>
                <a:path w="47152" h="7798" extrusionOk="0">
                  <a:moveTo>
                    <a:pt x="43312" y="1515"/>
                  </a:moveTo>
                  <a:cubicBezTo>
                    <a:pt x="43664" y="1533"/>
                    <a:pt x="43682" y="1687"/>
                    <a:pt x="43691" y="1741"/>
                  </a:cubicBezTo>
                  <a:cubicBezTo>
                    <a:pt x="43700" y="1858"/>
                    <a:pt x="43682" y="1993"/>
                    <a:pt x="43393" y="2029"/>
                  </a:cubicBezTo>
                  <a:cubicBezTo>
                    <a:pt x="43361" y="2033"/>
                    <a:pt x="43331" y="2035"/>
                    <a:pt x="43305" y="2035"/>
                  </a:cubicBezTo>
                  <a:cubicBezTo>
                    <a:pt x="43091" y="2035"/>
                    <a:pt x="43041" y="1916"/>
                    <a:pt x="43033" y="1804"/>
                  </a:cubicBezTo>
                  <a:cubicBezTo>
                    <a:pt x="43006" y="1623"/>
                    <a:pt x="43069" y="1542"/>
                    <a:pt x="43231" y="1515"/>
                  </a:cubicBezTo>
                  <a:close/>
                  <a:moveTo>
                    <a:pt x="42113" y="1308"/>
                  </a:moveTo>
                  <a:cubicBezTo>
                    <a:pt x="42366" y="1335"/>
                    <a:pt x="42501" y="1479"/>
                    <a:pt x="42537" y="1750"/>
                  </a:cubicBezTo>
                  <a:cubicBezTo>
                    <a:pt x="42546" y="1858"/>
                    <a:pt x="42528" y="1966"/>
                    <a:pt x="42474" y="2065"/>
                  </a:cubicBezTo>
                  <a:cubicBezTo>
                    <a:pt x="42420" y="2164"/>
                    <a:pt x="42348" y="2218"/>
                    <a:pt x="42239" y="2236"/>
                  </a:cubicBezTo>
                  <a:cubicBezTo>
                    <a:pt x="42209" y="2239"/>
                    <a:pt x="42181" y="2241"/>
                    <a:pt x="42154" y="2241"/>
                  </a:cubicBezTo>
                  <a:cubicBezTo>
                    <a:pt x="42019" y="2241"/>
                    <a:pt x="41924" y="2203"/>
                    <a:pt x="41879" y="2128"/>
                  </a:cubicBezTo>
                  <a:cubicBezTo>
                    <a:pt x="41861" y="2092"/>
                    <a:pt x="41843" y="2029"/>
                    <a:pt x="41825" y="1858"/>
                  </a:cubicBezTo>
                  <a:cubicBezTo>
                    <a:pt x="41762" y="1353"/>
                    <a:pt x="41969" y="1326"/>
                    <a:pt x="42041" y="1317"/>
                  </a:cubicBezTo>
                  <a:cubicBezTo>
                    <a:pt x="42059" y="1308"/>
                    <a:pt x="42086" y="1308"/>
                    <a:pt x="42113" y="1308"/>
                  </a:cubicBezTo>
                  <a:close/>
                  <a:moveTo>
                    <a:pt x="41221" y="1"/>
                  </a:moveTo>
                  <a:lnTo>
                    <a:pt x="39932" y="163"/>
                  </a:lnTo>
                  <a:lnTo>
                    <a:pt x="40256" y="2795"/>
                  </a:lnTo>
                  <a:lnTo>
                    <a:pt x="47152" y="1930"/>
                  </a:lnTo>
                  <a:lnTo>
                    <a:pt x="47080" y="1335"/>
                  </a:lnTo>
                  <a:lnTo>
                    <a:pt x="41275" y="425"/>
                  </a:lnTo>
                  <a:lnTo>
                    <a:pt x="41221" y="1"/>
                  </a:lnTo>
                  <a:close/>
                  <a:moveTo>
                    <a:pt x="1713" y="4941"/>
                  </a:moveTo>
                  <a:lnTo>
                    <a:pt x="0" y="5157"/>
                  </a:lnTo>
                  <a:lnTo>
                    <a:pt x="334" y="7798"/>
                  </a:lnTo>
                  <a:lnTo>
                    <a:pt x="2046" y="7582"/>
                  </a:lnTo>
                  <a:lnTo>
                    <a:pt x="1713" y="4941"/>
                  </a:lnTo>
                  <a:close/>
                </a:path>
              </a:pathLst>
            </a:custGeom>
            <a:solidFill>
              <a:srgbClr val="EEAE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2322;p74">
              <a:extLst>
                <a:ext uri="{FF2B5EF4-FFF2-40B4-BE49-F238E27FC236}">
                  <a16:creationId xmlns:a16="http://schemas.microsoft.com/office/drawing/2014/main" id="{CF6F78C1-0FEF-4C03-B65D-6E1B35861E6D}"/>
                </a:ext>
              </a:extLst>
            </p:cNvPr>
            <p:cNvSpPr/>
            <p:nvPr/>
          </p:nvSpPr>
          <p:spPr>
            <a:xfrm>
              <a:off x="9084585" y="3533956"/>
              <a:ext cx="102106" cy="52683"/>
            </a:xfrm>
            <a:custGeom>
              <a:avLst/>
              <a:gdLst/>
              <a:ahLst/>
              <a:cxnLst/>
              <a:rect l="l" t="t" r="r" b="b"/>
              <a:pathLst>
                <a:path w="2099" h="1083" extrusionOk="0">
                  <a:moveTo>
                    <a:pt x="1621" y="200"/>
                  </a:moveTo>
                  <a:cubicBezTo>
                    <a:pt x="1351" y="200"/>
                    <a:pt x="1233" y="326"/>
                    <a:pt x="1261" y="579"/>
                  </a:cubicBezTo>
                  <a:cubicBezTo>
                    <a:pt x="1284" y="782"/>
                    <a:pt x="1402" y="883"/>
                    <a:pt x="1609" y="883"/>
                  </a:cubicBezTo>
                  <a:cubicBezTo>
                    <a:pt x="1641" y="883"/>
                    <a:pt x="1675" y="881"/>
                    <a:pt x="1711" y="876"/>
                  </a:cubicBezTo>
                  <a:cubicBezTo>
                    <a:pt x="1982" y="840"/>
                    <a:pt x="2099" y="714"/>
                    <a:pt x="2072" y="498"/>
                  </a:cubicBezTo>
                  <a:cubicBezTo>
                    <a:pt x="2054" y="317"/>
                    <a:pt x="1900" y="218"/>
                    <a:pt x="1621" y="200"/>
                  </a:cubicBezTo>
                  <a:close/>
                  <a:moveTo>
                    <a:pt x="397" y="1"/>
                  </a:moveTo>
                  <a:cubicBezTo>
                    <a:pt x="115" y="1"/>
                    <a:pt x="1" y="217"/>
                    <a:pt x="53" y="633"/>
                  </a:cubicBezTo>
                  <a:cubicBezTo>
                    <a:pt x="71" y="777"/>
                    <a:pt x="89" y="867"/>
                    <a:pt x="116" y="921"/>
                  </a:cubicBezTo>
                  <a:cubicBezTo>
                    <a:pt x="182" y="1032"/>
                    <a:pt x="290" y="1082"/>
                    <a:pt x="446" y="1082"/>
                  </a:cubicBezTo>
                  <a:cubicBezTo>
                    <a:pt x="481" y="1082"/>
                    <a:pt x="518" y="1079"/>
                    <a:pt x="557" y="1075"/>
                  </a:cubicBezTo>
                  <a:cubicBezTo>
                    <a:pt x="693" y="1066"/>
                    <a:pt x="783" y="993"/>
                    <a:pt x="846" y="867"/>
                  </a:cubicBezTo>
                  <a:cubicBezTo>
                    <a:pt x="909" y="750"/>
                    <a:pt x="936" y="633"/>
                    <a:pt x="918" y="507"/>
                  </a:cubicBezTo>
                  <a:cubicBezTo>
                    <a:pt x="882" y="200"/>
                    <a:pt x="720" y="29"/>
                    <a:pt x="431" y="2"/>
                  </a:cubicBezTo>
                  <a:cubicBezTo>
                    <a:pt x="419" y="1"/>
                    <a:pt x="408" y="1"/>
                    <a:pt x="397" y="1"/>
                  </a:cubicBezTo>
                  <a:close/>
                </a:path>
              </a:pathLst>
            </a:custGeom>
            <a:solidFill>
              <a:srgbClr val="EECA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2323;p74">
              <a:extLst>
                <a:ext uri="{FF2B5EF4-FFF2-40B4-BE49-F238E27FC236}">
                  <a16:creationId xmlns:a16="http://schemas.microsoft.com/office/drawing/2014/main" id="{D28CB163-588E-41D6-9278-41B96246F9F1}"/>
                </a:ext>
              </a:extLst>
            </p:cNvPr>
            <p:cNvSpPr/>
            <p:nvPr/>
          </p:nvSpPr>
          <p:spPr>
            <a:xfrm>
              <a:off x="7151702" y="3605512"/>
              <a:ext cx="1882416" cy="359584"/>
            </a:xfrm>
            <a:custGeom>
              <a:avLst/>
              <a:gdLst/>
              <a:ahLst/>
              <a:cxnLst/>
              <a:rect l="l" t="t" r="r" b="b"/>
              <a:pathLst>
                <a:path w="38697" h="7392" extrusionOk="0">
                  <a:moveTo>
                    <a:pt x="38372" y="0"/>
                  </a:moveTo>
                  <a:lnTo>
                    <a:pt x="25555" y="1614"/>
                  </a:lnTo>
                  <a:cubicBezTo>
                    <a:pt x="25645" y="2506"/>
                    <a:pt x="25104" y="3353"/>
                    <a:pt x="23932" y="4156"/>
                  </a:cubicBezTo>
                  <a:cubicBezTo>
                    <a:pt x="23752" y="4282"/>
                    <a:pt x="23563" y="4399"/>
                    <a:pt x="23373" y="4507"/>
                  </a:cubicBezTo>
                  <a:lnTo>
                    <a:pt x="38697" y="2587"/>
                  </a:lnTo>
                  <a:lnTo>
                    <a:pt x="38661" y="2317"/>
                  </a:lnTo>
                  <a:lnTo>
                    <a:pt x="38372" y="0"/>
                  </a:lnTo>
                  <a:close/>
                  <a:moveTo>
                    <a:pt x="12593" y="3236"/>
                  </a:moveTo>
                  <a:lnTo>
                    <a:pt x="0" y="4805"/>
                  </a:lnTo>
                  <a:lnTo>
                    <a:pt x="298" y="7121"/>
                  </a:lnTo>
                  <a:lnTo>
                    <a:pt x="325" y="7392"/>
                  </a:lnTo>
                  <a:lnTo>
                    <a:pt x="15423" y="5499"/>
                  </a:lnTo>
                  <a:cubicBezTo>
                    <a:pt x="15207" y="5445"/>
                    <a:pt x="14999" y="5381"/>
                    <a:pt x="14792" y="5300"/>
                  </a:cubicBezTo>
                  <a:cubicBezTo>
                    <a:pt x="13458" y="4814"/>
                    <a:pt x="12728" y="4129"/>
                    <a:pt x="12593" y="3236"/>
                  </a:cubicBezTo>
                  <a:close/>
                </a:path>
              </a:pathLst>
            </a:custGeom>
            <a:solidFill>
              <a:srgbClr val="D7670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2324;p74">
              <a:extLst>
                <a:ext uri="{FF2B5EF4-FFF2-40B4-BE49-F238E27FC236}">
                  <a16:creationId xmlns:a16="http://schemas.microsoft.com/office/drawing/2014/main" id="{AFCF5D3E-D5F1-4DA1-9492-858D58001A18}"/>
                </a:ext>
              </a:extLst>
            </p:cNvPr>
            <p:cNvSpPr/>
            <p:nvPr/>
          </p:nvSpPr>
          <p:spPr>
            <a:xfrm>
              <a:off x="7764232" y="3683976"/>
              <a:ext cx="634963" cy="189034"/>
            </a:xfrm>
            <a:custGeom>
              <a:avLst/>
              <a:gdLst/>
              <a:ahLst/>
              <a:cxnLst/>
              <a:rect l="l" t="t" r="r" b="b"/>
              <a:pathLst>
                <a:path w="13053" h="3886" extrusionOk="0">
                  <a:moveTo>
                    <a:pt x="12963" y="1"/>
                  </a:moveTo>
                  <a:lnTo>
                    <a:pt x="1" y="1623"/>
                  </a:lnTo>
                  <a:cubicBezTo>
                    <a:pt x="136" y="2516"/>
                    <a:pt x="866" y="3201"/>
                    <a:pt x="2200" y="3687"/>
                  </a:cubicBezTo>
                  <a:cubicBezTo>
                    <a:pt x="2407" y="3768"/>
                    <a:pt x="2615" y="3832"/>
                    <a:pt x="2831" y="3886"/>
                  </a:cubicBezTo>
                  <a:lnTo>
                    <a:pt x="10781" y="2894"/>
                  </a:lnTo>
                  <a:cubicBezTo>
                    <a:pt x="10971" y="2786"/>
                    <a:pt x="11160" y="2669"/>
                    <a:pt x="11340" y="2543"/>
                  </a:cubicBezTo>
                  <a:cubicBezTo>
                    <a:pt x="12512" y="1740"/>
                    <a:pt x="13053" y="893"/>
                    <a:pt x="12963" y="1"/>
                  </a:cubicBezTo>
                  <a:close/>
                </a:path>
              </a:pathLst>
            </a:custGeom>
            <a:solidFill>
              <a:srgbClr val="C2BC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2325;p74">
              <a:extLst>
                <a:ext uri="{FF2B5EF4-FFF2-40B4-BE49-F238E27FC236}">
                  <a16:creationId xmlns:a16="http://schemas.microsoft.com/office/drawing/2014/main" id="{1523E812-CF9F-40C6-A0F9-655685ADDD17}"/>
                </a:ext>
              </a:extLst>
            </p:cNvPr>
            <p:cNvSpPr/>
            <p:nvPr/>
          </p:nvSpPr>
          <p:spPr>
            <a:xfrm>
              <a:off x="7758540" y="3565575"/>
              <a:ext cx="636277" cy="197401"/>
            </a:xfrm>
            <a:custGeom>
              <a:avLst/>
              <a:gdLst/>
              <a:ahLst/>
              <a:cxnLst/>
              <a:rect l="l" t="t" r="r" b="b"/>
              <a:pathLst>
                <a:path w="13080" h="4058" extrusionOk="0">
                  <a:moveTo>
                    <a:pt x="9997" y="1"/>
                  </a:moveTo>
                  <a:lnTo>
                    <a:pt x="2506" y="938"/>
                  </a:lnTo>
                  <a:cubicBezTo>
                    <a:pt x="2227" y="1092"/>
                    <a:pt x="1966" y="1245"/>
                    <a:pt x="1722" y="1407"/>
                  </a:cubicBezTo>
                  <a:cubicBezTo>
                    <a:pt x="532" y="2218"/>
                    <a:pt x="0" y="3093"/>
                    <a:pt x="118" y="4012"/>
                  </a:cubicBezTo>
                  <a:cubicBezTo>
                    <a:pt x="118" y="4030"/>
                    <a:pt x="118" y="4039"/>
                    <a:pt x="118" y="4057"/>
                  </a:cubicBezTo>
                  <a:lnTo>
                    <a:pt x="13080" y="2435"/>
                  </a:lnTo>
                  <a:cubicBezTo>
                    <a:pt x="13071" y="2417"/>
                    <a:pt x="13071" y="2408"/>
                    <a:pt x="13071" y="2390"/>
                  </a:cubicBezTo>
                  <a:cubicBezTo>
                    <a:pt x="12953" y="1470"/>
                    <a:pt x="12223" y="758"/>
                    <a:pt x="10871" y="262"/>
                  </a:cubicBezTo>
                  <a:cubicBezTo>
                    <a:pt x="10583" y="172"/>
                    <a:pt x="10294" y="82"/>
                    <a:pt x="999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2326;p74">
              <a:extLst>
                <a:ext uri="{FF2B5EF4-FFF2-40B4-BE49-F238E27FC236}">
                  <a16:creationId xmlns:a16="http://schemas.microsoft.com/office/drawing/2014/main" id="{99B2B3C3-5C05-4FA6-9655-1E3FF1AC2979}"/>
                </a:ext>
              </a:extLst>
            </p:cNvPr>
            <p:cNvSpPr/>
            <p:nvPr/>
          </p:nvSpPr>
          <p:spPr>
            <a:xfrm>
              <a:off x="7130639" y="3466487"/>
              <a:ext cx="1892096" cy="377145"/>
            </a:xfrm>
            <a:custGeom>
              <a:avLst/>
              <a:gdLst/>
              <a:ahLst/>
              <a:cxnLst/>
              <a:rect l="l" t="t" r="r" b="b"/>
              <a:pathLst>
                <a:path w="38896" h="7753" extrusionOk="0">
                  <a:moveTo>
                    <a:pt x="38526" y="1"/>
                  </a:moveTo>
                  <a:lnTo>
                    <a:pt x="22896" y="1957"/>
                  </a:lnTo>
                  <a:lnTo>
                    <a:pt x="22878" y="2110"/>
                  </a:lnTo>
                  <a:cubicBezTo>
                    <a:pt x="23175" y="2191"/>
                    <a:pt x="23464" y="2281"/>
                    <a:pt x="23752" y="2371"/>
                  </a:cubicBezTo>
                  <a:cubicBezTo>
                    <a:pt x="25068" y="2858"/>
                    <a:pt x="25789" y="3552"/>
                    <a:pt x="25907" y="4481"/>
                  </a:cubicBezTo>
                  <a:lnTo>
                    <a:pt x="25916" y="4553"/>
                  </a:lnTo>
                  <a:lnTo>
                    <a:pt x="38896" y="2930"/>
                  </a:lnTo>
                  <a:lnTo>
                    <a:pt x="38526" y="1"/>
                  </a:lnTo>
                  <a:close/>
                  <a:moveTo>
                    <a:pt x="15405" y="2903"/>
                  </a:moveTo>
                  <a:lnTo>
                    <a:pt x="1" y="4823"/>
                  </a:lnTo>
                  <a:lnTo>
                    <a:pt x="370" y="7753"/>
                  </a:lnTo>
                  <a:lnTo>
                    <a:pt x="13035" y="6166"/>
                  </a:lnTo>
                  <a:lnTo>
                    <a:pt x="13107" y="6121"/>
                  </a:lnTo>
                  <a:lnTo>
                    <a:pt x="13098" y="6040"/>
                  </a:lnTo>
                  <a:cubicBezTo>
                    <a:pt x="12990" y="5157"/>
                    <a:pt x="13521" y="4300"/>
                    <a:pt x="14675" y="3507"/>
                  </a:cubicBezTo>
                  <a:cubicBezTo>
                    <a:pt x="14910" y="3354"/>
                    <a:pt x="15171" y="3192"/>
                    <a:pt x="15450" y="3047"/>
                  </a:cubicBezTo>
                  <a:lnTo>
                    <a:pt x="15405" y="2903"/>
                  </a:lnTo>
                  <a:close/>
                </a:path>
              </a:pathLst>
            </a:custGeom>
            <a:solidFill>
              <a:srgbClr val="EE87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2327;p74">
              <a:extLst>
                <a:ext uri="{FF2B5EF4-FFF2-40B4-BE49-F238E27FC236}">
                  <a16:creationId xmlns:a16="http://schemas.microsoft.com/office/drawing/2014/main" id="{110D11A2-AA55-414A-9702-7C6A1DE9251D}"/>
                </a:ext>
              </a:extLst>
            </p:cNvPr>
            <p:cNvSpPr/>
            <p:nvPr/>
          </p:nvSpPr>
          <p:spPr>
            <a:xfrm>
              <a:off x="8992842" y="3474999"/>
              <a:ext cx="35997" cy="141362"/>
            </a:xfrm>
            <a:custGeom>
              <a:avLst/>
              <a:gdLst/>
              <a:ahLst/>
              <a:cxnLst/>
              <a:rect l="l" t="t" r="r" b="b"/>
              <a:pathLst>
                <a:path w="740" h="2906" extrusionOk="0">
                  <a:moveTo>
                    <a:pt x="218" y="0"/>
                  </a:moveTo>
                  <a:cubicBezTo>
                    <a:pt x="203" y="0"/>
                    <a:pt x="187" y="2"/>
                    <a:pt x="172" y="6"/>
                  </a:cubicBezTo>
                  <a:cubicBezTo>
                    <a:pt x="73" y="24"/>
                    <a:pt x="1" y="123"/>
                    <a:pt x="19" y="231"/>
                  </a:cubicBezTo>
                  <a:cubicBezTo>
                    <a:pt x="91" y="637"/>
                    <a:pt x="163" y="1052"/>
                    <a:pt x="217" y="1466"/>
                  </a:cubicBezTo>
                  <a:cubicBezTo>
                    <a:pt x="271" y="1881"/>
                    <a:pt x="334" y="2296"/>
                    <a:pt x="334" y="2710"/>
                  </a:cubicBezTo>
                  <a:cubicBezTo>
                    <a:pt x="334" y="2728"/>
                    <a:pt x="334" y="2746"/>
                    <a:pt x="334" y="2764"/>
                  </a:cubicBezTo>
                  <a:cubicBezTo>
                    <a:pt x="357" y="2848"/>
                    <a:pt x="437" y="2906"/>
                    <a:pt x="527" y="2906"/>
                  </a:cubicBezTo>
                  <a:cubicBezTo>
                    <a:pt x="543" y="2906"/>
                    <a:pt x="561" y="2904"/>
                    <a:pt x="578" y="2899"/>
                  </a:cubicBezTo>
                  <a:cubicBezTo>
                    <a:pt x="677" y="2872"/>
                    <a:pt x="740" y="2764"/>
                    <a:pt x="713" y="2665"/>
                  </a:cubicBezTo>
                  <a:cubicBezTo>
                    <a:pt x="614" y="2259"/>
                    <a:pt x="569" y="1845"/>
                    <a:pt x="523" y="1430"/>
                  </a:cubicBezTo>
                  <a:cubicBezTo>
                    <a:pt x="469" y="1016"/>
                    <a:pt x="433" y="601"/>
                    <a:pt x="406" y="177"/>
                  </a:cubicBezTo>
                  <a:cubicBezTo>
                    <a:pt x="406" y="168"/>
                    <a:pt x="406" y="168"/>
                    <a:pt x="397" y="159"/>
                  </a:cubicBezTo>
                  <a:cubicBezTo>
                    <a:pt x="382" y="67"/>
                    <a:pt x="307" y="0"/>
                    <a:pt x="2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2328;p74">
              <a:extLst>
                <a:ext uri="{FF2B5EF4-FFF2-40B4-BE49-F238E27FC236}">
                  <a16:creationId xmlns:a16="http://schemas.microsoft.com/office/drawing/2014/main" id="{A67773E0-A81D-41C8-B249-6569228A9472}"/>
                </a:ext>
              </a:extLst>
            </p:cNvPr>
            <p:cNvSpPr/>
            <p:nvPr/>
          </p:nvSpPr>
          <p:spPr>
            <a:xfrm>
              <a:off x="8234282" y="3461525"/>
              <a:ext cx="850704" cy="234469"/>
            </a:xfrm>
            <a:custGeom>
              <a:avLst/>
              <a:gdLst/>
              <a:ahLst/>
              <a:cxnLst/>
              <a:rect l="l" t="t" r="r" b="b"/>
              <a:pathLst>
                <a:path w="17488" h="4820" extrusionOk="0">
                  <a:moveTo>
                    <a:pt x="15781" y="1"/>
                  </a:moveTo>
                  <a:cubicBezTo>
                    <a:pt x="15770" y="1"/>
                    <a:pt x="15759" y="2"/>
                    <a:pt x="15748" y="4"/>
                  </a:cubicBezTo>
                  <a:lnTo>
                    <a:pt x="190" y="1951"/>
                  </a:lnTo>
                  <a:cubicBezTo>
                    <a:pt x="118" y="1960"/>
                    <a:pt x="55" y="2005"/>
                    <a:pt x="28" y="2086"/>
                  </a:cubicBezTo>
                  <a:cubicBezTo>
                    <a:pt x="1" y="2185"/>
                    <a:pt x="55" y="2293"/>
                    <a:pt x="163" y="2329"/>
                  </a:cubicBezTo>
                  <a:cubicBezTo>
                    <a:pt x="334" y="2356"/>
                    <a:pt x="505" y="2401"/>
                    <a:pt x="668" y="2437"/>
                  </a:cubicBezTo>
                  <a:cubicBezTo>
                    <a:pt x="839" y="2473"/>
                    <a:pt x="1010" y="2509"/>
                    <a:pt x="1172" y="2564"/>
                  </a:cubicBezTo>
                  <a:cubicBezTo>
                    <a:pt x="1488" y="2672"/>
                    <a:pt x="1812" y="2807"/>
                    <a:pt x="2101" y="2987"/>
                  </a:cubicBezTo>
                  <a:cubicBezTo>
                    <a:pt x="2245" y="3077"/>
                    <a:pt x="2380" y="3176"/>
                    <a:pt x="2506" y="3294"/>
                  </a:cubicBezTo>
                  <a:cubicBezTo>
                    <a:pt x="2642" y="3393"/>
                    <a:pt x="2750" y="3528"/>
                    <a:pt x="2849" y="3663"/>
                  </a:cubicBezTo>
                  <a:cubicBezTo>
                    <a:pt x="3038" y="3934"/>
                    <a:pt x="3137" y="4267"/>
                    <a:pt x="3101" y="4592"/>
                  </a:cubicBezTo>
                  <a:cubicBezTo>
                    <a:pt x="3101" y="4628"/>
                    <a:pt x="3101" y="4655"/>
                    <a:pt x="3110" y="4682"/>
                  </a:cubicBezTo>
                  <a:cubicBezTo>
                    <a:pt x="3139" y="4767"/>
                    <a:pt x="3218" y="4819"/>
                    <a:pt x="3304" y="4819"/>
                  </a:cubicBezTo>
                  <a:cubicBezTo>
                    <a:pt x="3326" y="4819"/>
                    <a:pt x="3349" y="4816"/>
                    <a:pt x="3372" y="4808"/>
                  </a:cubicBezTo>
                  <a:cubicBezTo>
                    <a:pt x="3471" y="4772"/>
                    <a:pt x="3525" y="4655"/>
                    <a:pt x="3489" y="4547"/>
                  </a:cubicBezTo>
                  <a:cubicBezTo>
                    <a:pt x="3426" y="4366"/>
                    <a:pt x="3372" y="4186"/>
                    <a:pt x="3282" y="4024"/>
                  </a:cubicBezTo>
                  <a:cubicBezTo>
                    <a:pt x="3201" y="3853"/>
                    <a:pt x="3101" y="3699"/>
                    <a:pt x="2984" y="3555"/>
                  </a:cubicBezTo>
                  <a:cubicBezTo>
                    <a:pt x="2768" y="3276"/>
                    <a:pt x="2497" y="3032"/>
                    <a:pt x="2200" y="2834"/>
                  </a:cubicBezTo>
                  <a:cubicBezTo>
                    <a:pt x="1903" y="2645"/>
                    <a:pt x="1578" y="2482"/>
                    <a:pt x="1254" y="2338"/>
                  </a:cubicBezTo>
                  <a:cubicBezTo>
                    <a:pt x="1170" y="2301"/>
                    <a:pt x="1086" y="2267"/>
                    <a:pt x="1002" y="2233"/>
                  </a:cubicBezTo>
                  <a:lnTo>
                    <a:pt x="1002" y="2233"/>
                  </a:lnTo>
                  <a:lnTo>
                    <a:pt x="15600" y="406"/>
                  </a:lnTo>
                  <a:lnTo>
                    <a:pt x="15600" y="406"/>
                  </a:lnTo>
                  <a:lnTo>
                    <a:pt x="15613" y="508"/>
                  </a:lnTo>
                  <a:lnTo>
                    <a:pt x="15667" y="617"/>
                  </a:lnTo>
                  <a:cubicBezTo>
                    <a:pt x="15686" y="660"/>
                    <a:pt x="15726" y="687"/>
                    <a:pt x="15770" y="687"/>
                  </a:cubicBezTo>
                  <a:cubicBezTo>
                    <a:pt x="15790" y="687"/>
                    <a:pt x="15810" y="682"/>
                    <a:pt x="15829" y="671"/>
                  </a:cubicBezTo>
                  <a:cubicBezTo>
                    <a:pt x="16009" y="589"/>
                    <a:pt x="16199" y="553"/>
                    <a:pt x="16388" y="526"/>
                  </a:cubicBezTo>
                  <a:cubicBezTo>
                    <a:pt x="16483" y="517"/>
                    <a:pt x="16577" y="511"/>
                    <a:pt x="16673" y="511"/>
                  </a:cubicBezTo>
                  <a:cubicBezTo>
                    <a:pt x="16710" y="511"/>
                    <a:pt x="16747" y="512"/>
                    <a:pt x="16784" y="514"/>
                  </a:cubicBezTo>
                  <a:lnTo>
                    <a:pt x="16784" y="514"/>
                  </a:lnTo>
                  <a:cubicBezTo>
                    <a:pt x="16865" y="872"/>
                    <a:pt x="16927" y="1235"/>
                    <a:pt x="16983" y="1599"/>
                  </a:cubicBezTo>
                  <a:cubicBezTo>
                    <a:pt x="17037" y="2005"/>
                    <a:pt x="17109" y="2419"/>
                    <a:pt x="17064" y="2843"/>
                  </a:cubicBezTo>
                  <a:cubicBezTo>
                    <a:pt x="17055" y="2879"/>
                    <a:pt x="17064" y="2906"/>
                    <a:pt x="17073" y="2933"/>
                  </a:cubicBezTo>
                  <a:cubicBezTo>
                    <a:pt x="17100" y="3015"/>
                    <a:pt x="17175" y="3066"/>
                    <a:pt x="17252" y="3066"/>
                  </a:cubicBezTo>
                  <a:cubicBezTo>
                    <a:pt x="17277" y="3066"/>
                    <a:pt x="17301" y="3061"/>
                    <a:pt x="17325" y="3050"/>
                  </a:cubicBezTo>
                  <a:cubicBezTo>
                    <a:pt x="17433" y="3014"/>
                    <a:pt x="17488" y="2897"/>
                    <a:pt x="17442" y="2798"/>
                  </a:cubicBezTo>
                  <a:cubicBezTo>
                    <a:pt x="17298" y="2392"/>
                    <a:pt x="17262" y="1978"/>
                    <a:pt x="17217" y="1563"/>
                  </a:cubicBezTo>
                  <a:cubicBezTo>
                    <a:pt x="17172" y="1148"/>
                    <a:pt x="17145" y="734"/>
                    <a:pt x="17136" y="319"/>
                  </a:cubicBezTo>
                  <a:cubicBezTo>
                    <a:pt x="17136" y="220"/>
                    <a:pt x="17055" y="148"/>
                    <a:pt x="16965" y="148"/>
                  </a:cubicBezTo>
                  <a:lnTo>
                    <a:pt x="16920" y="148"/>
                  </a:lnTo>
                  <a:cubicBezTo>
                    <a:pt x="16739" y="229"/>
                    <a:pt x="16550" y="265"/>
                    <a:pt x="16361" y="292"/>
                  </a:cubicBezTo>
                  <a:cubicBezTo>
                    <a:pt x="16260" y="307"/>
                    <a:pt x="16158" y="316"/>
                    <a:pt x="16056" y="316"/>
                  </a:cubicBezTo>
                  <a:cubicBezTo>
                    <a:pt x="16031" y="316"/>
                    <a:pt x="16007" y="315"/>
                    <a:pt x="15983" y="314"/>
                  </a:cubicBezTo>
                  <a:lnTo>
                    <a:pt x="15983" y="314"/>
                  </a:lnTo>
                  <a:lnTo>
                    <a:pt x="15964" y="166"/>
                  </a:lnTo>
                  <a:cubicBezTo>
                    <a:pt x="15948" y="69"/>
                    <a:pt x="15874" y="1"/>
                    <a:pt x="1578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2329;p74">
              <a:extLst>
                <a:ext uri="{FF2B5EF4-FFF2-40B4-BE49-F238E27FC236}">
                  <a16:creationId xmlns:a16="http://schemas.microsoft.com/office/drawing/2014/main" id="{851D267A-1AF2-47B0-A3DB-03AB2523196B}"/>
                </a:ext>
              </a:extLst>
            </p:cNvPr>
            <p:cNvSpPr/>
            <p:nvPr/>
          </p:nvSpPr>
          <p:spPr>
            <a:xfrm>
              <a:off x="9007776" y="3586979"/>
              <a:ext cx="90772" cy="141168"/>
            </a:xfrm>
            <a:custGeom>
              <a:avLst/>
              <a:gdLst/>
              <a:ahLst/>
              <a:cxnLst/>
              <a:rect l="l" t="t" r="r" b="b"/>
              <a:pathLst>
                <a:path w="1866" h="2902" extrusionOk="0">
                  <a:moveTo>
                    <a:pt x="1344" y="0"/>
                  </a:moveTo>
                  <a:cubicBezTo>
                    <a:pt x="1323" y="0"/>
                    <a:pt x="1301" y="4"/>
                    <a:pt x="1280" y="12"/>
                  </a:cubicBezTo>
                  <a:cubicBezTo>
                    <a:pt x="1172" y="48"/>
                    <a:pt x="1118" y="165"/>
                    <a:pt x="1163" y="264"/>
                  </a:cubicBezTo>
                  <a:cubicBezTo>
                    <a:pt x="1298" y="643"/>
                    <a:pt x="1334" y="1030"/>
                    <a:pt x="1379" y="1409"/>
                  </a:cubicBezTo>
                  <a:cubicBezTo>
                    <a:pt x="1397" y="1607"/>
                    <a:pt x="1415" y="1796"/>
                    <a:pt x="1424" y="1995"/>
                  </a:cubicBezTo>
                  <a:cubicBezTo>
                    <a:pt x="1438" y="2136"/>
                    <a:pt x="1446" y="2283"/>
                    <a:pt x="1450" y="2430"/>
                  </a:cubicBezTo>
                  <a:lnTo>
                    <a:pt x="1450" y="2430"/>
                  </a:lnTo>
                  <a:cubicBezTo>
                    <a:pt x="1414" y="2442"/>
                    <a:pt x="1379" y="2453"/>
                    <a:pt x="1343" y="2463"/>
                  </a:cubicBezTo>
                  <a:cubicBezTo>
                    <a:pt x="1244" y="2481"/>
                    <a:pt x="1154" y="2499"/>
                    <a:pt x="1055" y="2508"/>
                  </a:cubicBezTo>
                  <a:cubicBezTo>
                    <a:pt x="960" y="2517"/>
                    <a:pt x="865" y="2524"/>
                    <a:pt x="770" y="2524"/>
                  </a:cubicBezTo>
                  <a:cubicBezTo>
                    <a:pt x="738" y="2524"/>
                    <a:pt x="705" y="2523"/>
                    <a:pt x="673" y="2522"/>
                  </a:cubicBezTo>
                  <a:lnTo>
                    <a:pt x="673" y="2522"/>
                  </a:lnTo>
                  <a:cubicBezTo>
                    <a:pt x="626" y="2191"/>
                    <a:pt x="579" y="1854"/>
                    <a:pt x="532" y="1517"/>
                  </a:cubicBezTo>
                  <a:cubicBezTo>
                    <a:pt x="478" y="1138"/>
                    <a:pt x="433" y="751"/>
                    <a:pt x="406" y="363"/>
                  </a:cubicBezTo>
                  <a:cubicBezTo>
                    <a:pt x="406" y="354"/>
                    <a:pt x="406" y="345"/>
                    <a:pt x="406" y="345"/>
                  </a:cubicBezTo>
                  <a:cubicBezTo>
                    <a:pt x="390" y="248"/>
                    <a:pt x="308" y="180"/>
                    <a:pt x="214" y="180"/>
                  </a:cubicBezTo>
                  <a:cubicBezTo>
                    <a:pt x="203" y="180"/>
                    <a:pt x="192" y="181"/>
                    <a:pt x="180" y="183"/>
                  </a:cubicBezTo>
                  <a:cubicBezTo>
                    <a:pt x="72" y="201"/>
                    <a:pt x="0" y="300"/>
                    <a:pt x="27" y="408"/>
                  </a:cubicBezTo>
                  <a:cubicBezTo>
                    <a:pt x="90" y="796"/>
                    <a:pt x="144" y="1174"/>
                    <a:pt x="189" y="1562"/>
                  </a:cubicBezTo>
                  <a:cubicBezTo>
                    <a:pt x="234" y="1950"/>
                    <a:pt x="280" y="2337"/>
                    <a:pt x="316" y="2716"/>
                  </a:cubicBezTo>
                  <a:lnTo>
                    <a:pt x="316" y="2770"/>
                  </a:lnTo>
                  <a:cubicBezTo>
                    <a:pt x="316" y="2779"/>
                    <a:pt x="325" y="2797"/>
                    <a:pt x="334" y="2815"/>
                  </a:cubicBezTo>
                  <a:cubicBezTo>
                    <a:pt x="353" y="2868"/>
                    <a:pt x="407" y="2901"/>
                    <a:pt x="466" y="2901"/>
                  </a:cubicBezTo>
                  <a:cubicBezTo>
                    <a:pt x="488" y="2901"/>
                    <a:pt x="510" y="2897"/>
                    <a:pt x="532" y="2887"/>
                  </a:cubicBezTo>
                  <a:cubicBezTo>
                    <a:pt x="712" y="2806"/>
                    <a:pt x="902" y="2770"/>
                    <a:pt x="1091" y="2734"/>
                  </a:cubicBezTo>
                  <a:cubicBezTo>
                    <a:pt x="1181" y="2725"/>
                    <a:pt x="1280" y="2716"/>
                    <a:pt x="1370" y="2716"/>
                  </a:cubicBezTo>
                  <a:cubicBezTo>
                    <a:pt x="1469" y="2716"/>
                    <a:pt x="1569" y="2725"/>
                    <a:pt x="1668" y="2743"/>
                  </a:cubicBezTo>
                  <a:cubicBezTo>
                    <a:pt x="1677" y="2747"/>
                    <a:pt x="1688" y="2750"/>
                    <a:pt x="1700" y="2750"/>
                  </a:cubicBezTo>
                  <a:cubicBezTo>
                    <a:pt x="1713" y="2750"/>
                    <a:pt x="1726" y="2747"/>
                    <a:pt x="1740" y="2743"/>
                  </a:cubicBezTo>
                  <a:cubicBezTo>
                    <a:pt x="1812" y="2725"/>
                    <a:pt x="1866" y="2644"/>
                    <a:pt x="1839" y="2563"/>
                  </a:cubicBezTo>
                  <a:lnTo>
                    <a:pt x="1830" y="2526"/>
                  </a:lnTo>
                  <a:cubicBezTo>
                    <a:pt x="1785" y="2337"/>
                    <a:pt x="1749" y="2148"/>
                    <a:pt x="1713" y="1959"/>
                  </a:cubicBezTo>
                  <a:cubicBezTo>
                    <a:pt x="1677" y="1769"/>
                    <a:pt x="1641" y="1580"/>
                    <a:pt x="1614" y="1382"/>
                  </a:cubicBezTo>
                  <a:cubicBezTo>
                    <a:pt x="1560" y="1003"/>
                    <a:pt x="1505" y="616"/>
                    <a:pt x="1541" y="219"/>
                  </a:cubicBezTo>
                  <a:cubicBezTo>
                    <a:pt x="1551" y="192"/>
                    <a:pt x="1541" y="156"/>
                    <a:pt x="1532" y="129"/>
                  </a:cubicBezTo>
                  <a:cubicBezTo>
                    <a:pt x="1504" y="51"/>
                    <a:pt x="1425" y="0"/>
                    <a:pt x="13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2330;p74">
              <a:extLst>
                <a:ext uri="{FF2B5EF4-FFF2-40B4-BE49-F238E27FC236}">
                  <a16:creationId xmlns:a16="http://schemas.microsoft.com/office/drawing/2014/main" id="{7922639D-2AA4-4BCB-B569-6300CEB959EA}"/>
                </a:ext>
              </a:extLst>
            </p:cNvPr>
            <p:cNvSpPr/>
            <p:nvPr/>
          </p:nvSpPr>
          <p:spPr>
            <a:xfrm>
              <a:off x="9050291" y="3487988"/>
              <a:ext cx="305685" cy="86102"/>
            </a:xfrm>
            <a:custGeom>
              <a:avLst/>
              <a:gdLst/>
              <a:ahLst/>
              <a:cxnLst/>
              <a:rect l="l" t="t" r="r" b="b"/>
              <a:pathLst>
                <a:path w="6284" h="1770" extrusionOk="0">
                  <a:moveTo>
                    <a:pt x="208" y="0"/>
                  </a:moveTo>
                  <a:cubicBezTo>
                    <a:pt x="100" y="0"/>
                    <a:pt x="9" y="82"/>
                    <a:pt x="0" y="190"/>
                  </a:cubicBezTo>
                  <a:cubicBezTo>
                    <a:pt x="0" y="298"/>
                    <a:pt x="82" y="388"/>
                    <a:pt x="190" y="388"/>
                  </a:cubicBezTo>
                  <a:cubicBezTo>
                    <a:pt x="1172" y="442"/>
                    <a:pt x="2137" y="613"/>
                    <a:pt x="3101" y="767"/>
                  </a:cubicBezTo>
                  <a:cubicBezTo>
                    <a:pt x="3588" y="848"/>
                    <a:pt x="4066" y="938"/>
                    <a:pt x="4552" y="1019"/>
                  </a:cubicBezTo>
                  <a:cubicBezTo>
                    <a:pt x="4982" y="1100"/>
                    <a:pt x="5412" y="1189"/>
                    <a:pt x="5849" y="1278"/>
                  </a:cubicBezTo>
                  <a:lnTo>
                    <a:pt x="5849" y="1278"/>
                  </a:lnTo>
                  <a:lnTo>
                    <a:pt x="5887" y="1605"/>
                  </a:lnTo>
                  <a:cubicBezTo>
                    <a:pt x="5903" y="1695"/>
                    <a:pt x="5978" y="1770"/>
                    <a:pt x="6073" y="1770"/>
                  </a:cubicBezTo>
                  <a:cubicBezTo>
                    <a:pt x="6083" y="1770"/>
                    <a:pt x="6093" y="1769"/>
                    <a:pt x="6103" y="1767"/>
                  </a:cubicBezTo>
                  <a:cubicBezTo>
                    <a:pt x="6211" y="1758"/>
                    <a:pt x="6283" y="1659"/>
                    <a:pt x="6274" y="1551"/>
                  </a:cubicBezTo>
                  <a:lnTo>
                    <a:pt x="6211" y="1091"/>
                  </a:lnTo>
                  <a:lnTo>
                    <a:pt x="6211" y="1082"/>
                  </a:lnTo>
                  <a:cubicBezTo>
                    <a:pt x="6202" y="1001"/>
                    <a:pt x="6139" y="929"/>
                    <a:pt x="6049" y="920"/>
                  </a:cubicBezTo>
                  <a:cubicBezTo>
                    <a:pt x="5562" y="875"/>
                    <a:pt x="5075" y="812"/>
                    <a:pt x="4589" y="749"/>
                  </a:cubicBezTo>
                  <a:cubicBezTo>
                    <a:pt x="4111" y="685"/>
                    <a:pt x="3624" y="622"/>
                    <a:pt x="3137" y="550"/>
                  </a:cubicBezTo>
                  <a:cubicBezTo>
                    <a:pt x="2173" y="397"/>
                    <a:pt x="1199" y="262"/>
                    <a:pt x="244" y="9"/>
                  </a:cubicBezTo>
                  <a:cubicBezTo>
                    <a:pt x="235" y="0"/>
                    <a:pt x="217" y="0"/>
                    <a:pt x="20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2331;p74">
              <a:extLst>
                <a:ext uri="{FF2B5EF4-FFF2-40B4-BE49-F238E27FC236}">
                  <a16:creationId xmlns:a16="http://schemas.microsoft.com/office/drawing/2014/main" id="{7ADB127D-C9DB-4E93-86DF-6E34D22F88AB}"/>
                </a:ext>
              </a:extLst>
            </p:cNvPr>
            <p:cNvSpPr/>
            <p:nvPr/>
          </p:nvSpPr>
          <p:spPr>
            <a:xfrm>
              <a:off x="9073980" y="3552587"/>
              <a:ext cx="283308" cy="148610"/>
            </a:xfrm>
            <a:custGeom>
              <a:avLst/>
              <a:gdLst/>
              <a:ahLst/>
              <a:cxnLst/>
              <a:rect l="l" t="t" r="r" b="b"/>
              <a:pathLst>
                <a:path w="5824" h="3055" extrusionOk="0">
                  <a:moveTo>
                    <a:pt x="5588" y="1"/>
                  </a:moveTo>
                  <a:cubicBezTo>
                    <a:pt x="5570" y="1"/>
                    <a:pt x="5553" y="3"/>
                    <a:pt x="5535" y="6"/>
                  </a:cubicBezTo>
                  <a:cubicBezTo>
                    <a:pt x="5418" y="34"/>
                    <a:pt x="5336" y="160"/>
                    <a:pt x="5373" y="277"/>
                  </a:cubicBezTo>
                  <a:lnTo>
                    <a:pt x="5406" y="415"/>
                  </a:lnTo>
                  <a:lnTo>
                    <a:pt x="5406" y="415"/>
                  </a:lnTo>
                  <a:cubicBezTo>
                    <a:pt x="5013" y="613"/>
                    <a:pt x="4620" y="805"/>
                    <a:pt x="4228" y="989"/>
                  </a:cubicBezTo>
                  <a:cubicBezTo>
                    <a:pt x="3786" y="1196"/>
                    <a:pt x="3335" y="1395"/>
                    <a:pt x="2885" y="1584"/>
                  </a:cubicBezTo>
                  <a:cubicBezTo>
                    <a:pt x="2434" y="1773"/>
                    <a:pt x="1983" y="1972"/>
                    <a:pt x="1524" y="2152"/>
                  </a:cubicBezTo>
                  <a:cubicBezTo>
                    <a:pt x="1073" y="2332"/>
                    <a:pt x="613" y="2512"/>
                    <a:pt x="153" y="2675"/>
                  </a:cubicBezTo>
                  <a:cubicBezTo>
                    <a:pt x="144" y="2684"/>
                    <a:pt x="135" y="2684"/>
                    <a:pt x="126" y="2684"/>
                  </a:cubicBezTo>
                  <a:cubicBezTo>
                    <a:pt x="36" y="2738"/>
                    <a:pt x="0" y="2855"/>
                    <a:pt x="45" y="2945"/>
                  </a:cubicBezTo>
                  <a:cubicBezTo>
                    <a:pt x="77" y="3016"/>
                    <a:pt x="146" y="3054"/>
                    <a:pt x="219" y="3054"/>
                  </a:cubicBezTo>
                  <a:cubicBezTo>
                    <a:pt x="248" y="3054"/>
                    <a:pt x="278" y="3048"/>
                    <a:pt x="307" y="3035"/>
                  </a:cubicBezTo>
                  <a:cubicBezTo>
                    <a:pt x="748" y="2810"/>
                    <a:pt x="1190" y="2602"/>
                    <a:pt x="1632" y="2395"/>
                  </a:cubicBezTo>
                  <a:cubicBezTo>
                    <a:pt x="2073" y="2188"/>
                    <a:pt x="2524" y="1990"/>
                    <a:pt x="2975" y="1791"/>
                  </a:cubicBezTo>
                  <a:cubicBezTo>
                    <a:pt x="3416" y="1593"/>
                    <a:pt x="3876" y="1404"/>
                    <a:pt x="4327" y="1214"/>
                  </a:cubicBezTo>
                  <a:cubicBezTo>
                    <a:pt x="4778" y="1034"/>
                    <a:pt x="5237" y="854"/>
                    <a:pt x="5706" y="701"/>
                  </a:cubicBezTo>
                  <a:cubicBezTo>
                    <a:pt x="5769" y="674"/>
                    <a:pt x="5823" y="610"/>
                    <a:pt x="5823" y="529"/>
                  </a:cubicBezTo>
                  <a:lnTo>
                    <a:pt x="5823" y="493"/>
                  </a:lnTo>
                  <a:lnTo>
                    <a:pt x="5814" y="223"/>
                  </a:lnTo>
                  <a:cubicBezTo>
                    <a:pt x="5814" y="205"/>
                    <a:pt x="5814" y="187"/>
                    <a:pt x="5805" y="169"/>
                  </a:cubicBezTo>
                  <a:cubicBezTo>
                    <a:pt x="5782" y="68"/>
                    <a:pt x="5692" y="1"/>
                    <a:pt x="558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2332;p74">
              <a:extLst>
                <a:ext uri="{FF2B5EF4-FFF2-40B4-BE49-F238E27FC236}">
                  <a16:creationId xmlns:a16="http://schemas.microsoft.com/office/drawing/2014/main" id="{754D974C-1AA6-4127-A19A-2D77C121B8B4}"/>
                </a:ext>
              </a:extLst>
            </p:cNvPr>
            <p:cNvSpPr/>
            <p:nvPr/>
          </p:nvSpPr>
          <p:spPr>
            <a:xfrm>
              <a:off x="7051300" y="3556236"/>
              <a:ext cx="1992937" cy="418201"/>
            </a:xfrm>
            <a:custGeom>
              <a:avLst/>
              <a:gdLst/>
              <a:ahLst/>
              <a:cxnLst/>
              <a:rect l="l" t="t" r="r" b="b"/>
              <a:pathLst>
                <a:path w="40969" h="8597" extrusionOk="0">
                  <a:moveTo>
                    <a:pt x="24542" y="1"/>
                  </a:moveTo>
                  <a:cubicBezTo>
                    <a:pt x="24531" y="1"/>
                    <a:pt x="24520" y="2"/>
                    <a:pt x="24509" y="4"/>
                  </a:cubicBezTo>
                  <a:lnTo>
                    <a:pt x="18812" y="761"/>
                  </a:lnTo>
                  <a:lnTo>
                    <a:pt x="15964" y="1130"/>
                  </a:lnTo>
                  <a:lnTo>
                    <a:pt x="13115" y="1491"/>
                  </a:lnTo>
                  <a:cubicBezTo>
                    <a:pt x="11213" y="1734"/>
                    <a:pt x="9311" y="1978"/>
                    <a:pt x="7409" y="2203"/>
                  </a:cubicBezTo>
                  <a:cubicBezTo>
                    <a:pt x="5508" y="2437"/>
                    <a:pt x="3606" y="2654"/>
                    <a:pt x="1695" y="2861"/>
                  </a:cubicBezTo>
                  <a:cubicBezTo>
                    <a:pt x="1586" y="2870"/>
                    <a:pt x="1514" y="2969"/>
                    <a:pt x="1532" y="3068"/>
                  </a:cubicBezTo>
                  <a:lnTo>
                    <a:pt x="1532" y="3077"/>
                  </a:lnTo>
                  <a:lnTo>
                    <a:pt x="1544" y="3172"/>
                  </a:lnTo>
                  <a:lnTo>
                    <a:pt x="1544" y="3172"/>
                  </a:lnTo>
                  <a:lnTo>
                    <a:pt x="171" y="3339"/>
                  </a:lnTo>
                  <a:cubicBezTo>
                    <a:pt x="72" y="3357"/>
                    <a:pt x="0" y="3438"/>
                    <a:pt x="9" y="3537"/>
                  </a:cubicBezTo>
                  <a:lnTo>
                    <a:pt x="9" y="3555"/>
                  </a:lnTo>
                  <a:cubicBezTo>
                    <a:pt x="36" y="4366"/>
                    <a:pt x="117" y="5169"/>
                    <a:pt x="216" y="5962"/>
                  </a:cubicBezTo>
                  <a:cubicBezTo>
                    <a:pt x="316" y="6764"/>
                    <a:pt x="433" y="7557"/>
                    <a:pt x="604" y="8350"/>
                  </a:cubicBezTo>
                  <a:lnTo>
                    <a:pt x="613" y="8368"/>
                  </a:lnTo>
                  <a:cubicBezTo>
                    <a:pt x="630" y="8461"/>
                    <a:pt x="710" y="8523"/>
                    <a:pt x="802" y="8523"/>
                  </a:cubicBezTo>
                  <a:cubicBezTo>
                    <a:pt x="808" y="8523"/>
                    <a:pt x="814" y="8522"/>
                    <a:pt x="820" y="8522"/>
                  </a:cubicBezTo>
                  <a:lnTo>
                    <a:pt x="2189" y="8348"/>
                  </a:lnTo>
                  <a:lnTo>
                    <a:pt x="2189" y="8348"/>
                  </a:lnTo>
                  <a:lnTo>
                    <a:pt x="2199" y="8423"/>
                  </a:lnTo>
                  <a:lnTo>
                    <a:pt x="2199" y="8432"/>
                  </a:lnTo>
                  <a:lnTo>
                    <a:pt x="2199" y="8441"/>
                  </a:lnTo>
                  <a:cubicBezTo>
                    <a:pt x="2216" y="8529"/>
                    <a:pt x="2297" y="8597"/>
                    <a:pt x="2385" y="8597"/>
                  </a:cubicBezTo>
                  <a:cubicBezTo>
                    <a:pt x="2395" y="8597"/>
                    <a:pt x="2405" y="8596"/>
                    <a:pt x="2416" y="8594"/>
                  </a:cubicBezTo>
                  <a:cubicBezTo>
                    <a:pt x="5598" y="8089"/>
                    <a:pt x="8798" y="7701"/>
                    <a:pt x="11998" y="7305"/>
                  </a:cubicBezTo>
                  <a:lnTo>
                    <a:pt x="21588" y="6124"/>
                  </a:lnTo>
                  <a:lnTo>
                    <a:pt x="31188" y="4943"/>
                  </a:lnTo>
                  <a:lnTo>
                    <a:pt x="40779" y="3789"/>
                  </a:lnTo>
                  <a:lnTo>
                    <a:pt x="40788" y="3789"/>
                  </a:lnTo>
                  <a:cubicBezTo>
                    <a:pt x="40887" y="3780"/>
                    <a:pt x="40968" y="3681"/>
                    <a:pt x="40950" y="3573"/>
                  </a:cubicBezTo>
                  <a:lnTo>
                    <a:pt x="40914" y="3303"/>
                  </a:lnTo>
                  <a:cubicBezTo>
                    <a:pt x="40906" y="3201"/>
                    <a:pt x="40817" y="3131"/>
                    <a:pt x="40716" y="3131"/>
                  </a:cubicBezTo>
                  <a:cubicBezTo>
                    <a:pt x="40710" y="3131"/>
                    <a:pt x="40704" y="3131"/>
                    <a:pt x="40698" y="3131"/>
                  </a:cubicBezTo>
                  <a:cubicBezTo>
                    <a:pt x="40599" y="3149"/>
                    <a:pt x="40518" y="3249"/>
                    <a:pt x="40536" y="3348"/>
                  </a:cubicBezTo>
                  <a:lnTo>
                    <a:pt x="40544" y="3427"/>
                  </a:lnTo>
                  <a:lnTo>
                    <a:pt x="40544" y="3427"/>
                  </a:lnTo>
                  <a:lnTo>
                    <a:pt x="31152" y="4655"/>
                  </a:lnTo>
                  <a:lnTo>
                    <a:pt x="21561" y="5872"/>
                  </a:lnTo>
                  <a:lnTo>
                    <a:pt x="11971" y="7098"/>
                  </a:lnTo>
                  <a:cubicBezTo>
                    <a:pt x="8834" y="7495"/>
                    <a:pt x="5706" y="7893"/>
                    <a:pt x="2562" y="8188"/>
                  </a:cubicBezTo>
                  <a:lnTo>
                    <a:pt x="2562" y="8188"/>
                  </a:lnTo>
                  <a:lnTo>
                    <a:pt x="2551" y="8107"/>
                  </a:lnTo>
                  <a:cubicBezTo>
                    <a:pt x="2534" y="8005"/>
                    <a:pt x="2453" y="7935"/>
                    <a:pt x="2353" y="7935"/>
                  </a:cubicBezTo>
                  <a:cubicBezTo>
                    <a:pt x="2347" y="7935"/>
                    <a:pt x="2341" y="7935"/>
                    <a:pt x="2335" y="7936"/>
                  </a:cubicBezTo>
                  <a:lnTo>
                    <a:pt x="984" y="8108"/>
                  </a:lnTo>
                  <a:lnTo>
                    <a:pt x="984" y="8108"/>
                  </a:lnTo>
                  <a:cubicBezTo>
                    <a:pt x="950" y="7364"/>
                    <a:pt x="866" y="6627"/>
                    <a:pt x="775" y="5899"/>
                  </a:cubicBezTo>
                  <a:cubicBezTo>
                    <a:pt x="684" y="5161"/>
                    <a:pt x="578" y="4430"/>
                    <a:pt x="428" y="3701"/>
                  </a:cubicBezTo>
                  <a:lnTo>
                    <a:pt x="428" y="3701"/>
                  </a:lnTo>
                  <a:lnTo>
                    <a:pt x="1785" y="3528"/>
                  </a:lnTo>
                  <a:cubicBezTo>
                    <a:pt x="1884" y="3519"/>
                    <a:pt x="1965" y="3420"/>
                    <a:pt x="1947" y="3312"/>
                  </a:cubicBezTo>
                  <a:lnTo>
                    <a:pt x="1935" y="3213"/>
                  </a:lnTo>
                  <a:lnTo>
                    <a:pt x="1935" y="3213"/>
                  </a:lnTo>
                  <a:cubicBezTo>
                    <a:pt x="3766" y="2952"/>
                    <a:pt x="5606" y="2700"/>
                    <a:pt x="7437" y="2464"/>
                  </a:cubicBezTo>
                  <a:cubicBezTo>
                    <a:pt x="9338" y="2221"/>
                    <a:pt x="11240" y="1987"/>
                    <a:pt x="13142" y="1752"/>
                  </a:cubicBezTo>
                  <a:lnTo>
                    <a:pt x="16000" y="1401"/>
                  </a:lnTo>
                  <a:lnTo>
                    <a:pt x="18848" y="1058"/>
                  </a:lnTo>
                  <a:lnTo>
                    <a:pt x="24554" y="382"/>
                  </a:lnTo>
                  <a:lnTo>
                    <a:pt x="24563" y="382"/>
                  </a:lnTo>
                  <a:cubicBezTo>
                    <a:pt x="24671" y="373"/>
                    <a:pt x="24743" y="274"/>
                    <a:pt x="24725" y="166"/>
                  </a:cubicBezTo>
                  <a:cubicBezTo>
                    <a:pt x="24717" y="69"/>
                    <a:pt x="24637" y="1"/>
                    <a:pt x="2454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2333;p74">
              <a:extLst>
                <a:ext uri="{FF2B5EF4-FFF2-40B4-BE49-F238E27FC236}">
                  <a16:creationId xmlns:a16="http://schemas.microsoft.com/office/drawing/2014/main" id="{0DCECF80-5346-4832-A1AB-B31734FB35AB}"/>
                </a:ext>
              </a:extLst>
            </p:cNvPr>
            <p:cNvSpPr/>
            <p:nvPr/>
          </p:nvSpPr>
          <p:spPr>
            <a:xfrm>
              <a:off x="7753724" y="3601377"/>
              <a:ext cx="138152" cy="171960"/>
            </a:xfrm>
            <a:custGeom>
              <a:avLst/>
              <a:gdLst/>
              <a:ahLst/>
              <a:cxnLst/>
              <a:rect l="l" t="t" r="r" b="b"/>
              <a:pathLst>
                <a:path w="2840" h="3535" extrusionOk="0">
                  <a:moveTo>
                    <a:pt x="2624" y="1"/>
                  </a:moveTo>
                  <a:cubicBezTo>
                    <a:pt x="2587" y="1"/>
                    <a:pt x="2549" y="11"/>
                    <a:pt x="2515" y="31"/>
                  </a:cubicBezTo>
                  <a:lnTo>
                    <a:pt x="2065" y="329"/>
                  </a:lnTo>
                  <a:cubicBezTo>
                    <a:pt x="1920" y="428"/>
                    <a:pt x="1767" y="509"/>
                    <a:pt x="1623" y="626"/>
                  </a:cubicBezTo>
                  <a:cubicBezTo>
                    <a:pt x="1343" y="842"/>
                    <a:pt x="1064" y="1068"/>
                    <a:pt x="821" y="1338"/>
                  </a:cubicBezTo>
                  <a:cubicBezTo>
                    <a:pt x="577" y="1599"/>
                    <a:pt x="370" y="1897"/>
                    <a:pt x="217" y="2239"/>
                  </a:cubicBezTo>
                  <a:cubicBezTo>
                    <a:pt x="63" y="2582"/>
                    <a:pt x="0" y="2961"/>
                    <a:pt x="27" y="3339"/>
                  </a:cubicBezTo>
                  <a:lnTo>
                    <a:pt x="27" y="3348"/>
                  </a:lnTo>
                  <a:cubicBezTo>
                    <a:pt x="27" y="3357"/>
                    <a:pt x="27" y="3375"/>
                    <a:pt x="27" y="3384"/>
                  </a:cubicBezTo>
                  <a:cubicBezTo>
                    <a:pt x="51" y="3469"/>
                    <a:pt x="133" y="3534"/>
                    <a:pt x="224" y="3534"/>
                  </a:cubicBezTo>
                  <a:cubicBezTo>
                    <a:pt x="240" y="3534"/>
                    <a:pt x="255" y="3532"/>
                    <a:pt x="271" y="3528"/>
                  </a:cubicBezTo>
                  <a:cubicBezTo>
                    <a:pt x="370" y="3501"/>
                    <a:pt x="433" y="3393"/>
                    <a:pt x="415" y="3294"/>
                  </a:cubicBezTo>
                  <a:cubicBezTo>
                    <a:pt x="334" y="2979"/>
                    <a:pt x="361" y="2654"/>
                    <a:pt x="478" y="2348"/>
                  </a:cubicBezTo>
                  <a:cubicBezTo>
                    <a:pt x="595" y="2041"/>
                    <a:pt x="794" y="1762"/>
                    <a:pt x="1019" y="1518"/>
                  </a:cubicBezTo>
                  <a:cubicBezTo>
                    <a:pt x="1253" y="1275"/>
                    <a:pt x="1524" y="1059"/>
                    <a:pt x="1803" y="878"/>
                  </a:cubicBezTo>
                  <a:lnTo>
                    <a:pt x="1911" y="806"/>
                  </a:lnTo>
                  <a:lnTo>
                    <a:pt x="2019" y="743"/>
                  </a:lnTo>
                  <a:cubicBezTo>
                    <a:pt x="2092" y="698"/>
                    <a:pt x="2173" y="653"/>
                    <a:pt x="2245" y="617"/>
                  </a:cubicBezTo>
                  <a:cubicBezTo>
                    <a:pt x="2398" y="536"/>
                    <a:pt x="2542" y="455"/>
                    <a:pt x="2695" y="374"/>
                  </a:cubicBezTo>
                  <a:lnTo>
                    <a:pt x="2714" y="365"/>
                  </a:lnTo>
                  <a:cubicBezTo>
                    <a:pt x="2714" y="365"/>
                    <a:pt x="2723" y="365"/>
                    <a:pt x="2732" y="356"/>
                  </a:cubicBezTo>
                  <a:cubicBezTo>
                    <a:pt x="2822" y="301"/>
                    <a:pt x="2840" y="175"/>
                    <a:pt x="2786" y="85"/>
                  </a:cubicBezTo>
                  <a:cubicBezTo>
                    <a:pt x="2746" y="29"/>
                    <a:pt x="2686" y="1"/>
                    <a:pt x="2624"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2334;p74">
              <a:extLst>
                <a:ext uri="{FF2B5EF4-FFF2-40B4-BE49-F238E27FC236}">
                  <a16:creationId xmlns:a16="http://schemas.microsoft.com/office/drawing/2014/main" id="{00E5C346-3851-43A0-A16E-A1F35DA15677}"/>
                </a:ext>
              </a:extLst>
            </p:cNvPr>
            <p:cNvSpPr/>
            <p:nvPr/>
          </p:nvSpPr>
          <p:spPr>
            <a:xfrm>
              <a:off x="8276797" y="3673322"/>
              <a:ext cx="127207" cy="161161"/>
            </a:xfrm>
            <a:custGeom>
              <a:avLst/>
              <a:gdLst/>
              <a:ahLst/>
              <a:cxnLst/>
              <a:rect l="l" t="t" r="r" b="b"/>
              <a:pathLst>
                <a:path w="2615" h="3313" extrusionOk="0">
                  <a:moveTo>
                    <a:pt x="2417" y="0"/>
                  </a:moveTo>
                  <a:cubicBezTo>
                    <a:pt x="2405" y="0"/>
                    <a:pt x="2393" y="1"/>
                    <a:pt x="2381" y="3"/>
                  </a:cubicBezTo>
                  <a:cubicBezTo>
                    <a:pt x="2272" y="30"/>
                    <a:pt x="2209" y="129"/>
                    <a:pt x="2227" y="238"/>
                  </a:cubicBezTo>
                  <a:cubicBezTo>
                    <a:pt x="2254" y="382"/>
                    <a:pt x="2272" y="526"/>
                    <a:pt x="2254" y="670"/>
                  </a:cubicBezTo>
                  <a:cubicBezTo>
                    <a:pt x="2245" y="815"/>
                    <a:pt x="2218" y="968"/>
                    <a:pt x="2155" y="1103"/>
                  </a:cubicBezTo>
                  <a:cubicBezTo>
                    <a:pt x="2056" y="1382"/>
                    <a:pt x="1876" y="1644"/>
                    <a:pt x="1668" y="1869"/>
                  </a:cubicBezTo>
                  <a:cubicBezTo>
                    <a:pt x="1461" y="2104"/>
                    <a:pt x="1218" y="2302"/>
                    <a:pt x="965" y="2473"/>
                  </a:cubicBezTo>
                  <a:cubicBezTo>
                    <a:pt x="830" y="2563"/>
                    <a:pt x="704" y="2653"/>
                    <a:pt x="569" y="2735"/>
                  </a:cubicBezTo>
                  <a:cubicBezTo>
                    <a:pt x="434" y="2807"/>
                    <a:pt x="298" y="2879"/>
                    <a:pt x="154" y="2942"/>
                  </a:cubicBezTo>
                  <a:cubicBezTo>
                    <a:pt x="145" y="2942"/>
                    <a:pt x="136" y="2951"/>
                    <a:pt x="127" y="2951"/>
                  </a:cubicBezTo>
                  <a:cubicBezTo>
                    <a:pt x="28" y="3005"/>
                    <a:pt x="1" y="3131"/>
                    <a:pt x="64" y="3221"/>
                  </a:cubicBezTo>
                  <a:cubicBezTo>
                    <a:pt x="99" y="3280"/>
                    <a:pt x="162" y="3312"/>
                    <a:pt x="226" y="3312"/>
                  </a:cubicBezTo>
                  <a:cubicBezTo>
                    <a:pt x="260" y="3312"/>
                    <a:pt x="294" y="3303"/>
                    <a:pt x="325" y="3284"/>
                  </a:cubicBezTo>
                  <a:lnTo>
                    <a:pt x="334" y="3284"/>
                  </a:lnTo>
                  <a:cubicBezTo>
                    <a:pt x="614" y="3104"/>
                    <a:pt x="875" y="2906"/>
                    <a:pt x="1128" y="2707"/>
                  </a:cubicBezTo>
                  <a:cubicBezTo>
                    <a:pt x="1389" y="2500"/>
                    <a:pt x="1632" y="2284"/>
                    <a:pt x="1849" y="2031"/>
                  </a:cubicBezTo>
                  <a:cubicBezTo>
                    <a:pt x="2065" y="1788"/>
                    <a:pt x="2263" y="1518"/>
                    <a:pt x="2399" y="1202"/>
                  </a:cubicBezTo>
                  <a:cubicBezTo>
                    <a:pt x="2543" y="896"/>
                    <a:pt x="2615" y="553"/>
                    <a:pt x="2615" y="193"/>
                  </a:cubicBezTo>
                  <a:cubicBezTo>
                    <a:pt x="2615" y="184"/>
                    <a:pt x="2615" y="166"/>
                    <a:pt x="2615" y="157"/>
                  </a:cubicBezTo>
                  <a:cubicBezTo>
                    <a:pt x="2591" y="61"/>
                    <a:pt x="2510" y="0"/>
                    <a:pt x="24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2335;p74">
              <a:extLst>
                <a:ext uri="{FF2B5EF4-FFF2-40B4-BE49-F238E27FC236}">
                  <a16:creationId xmlns:a16="http://schemas.microsoft.com/office/drawing/2014/main" id="{CFE03E2F-8FA1-4BD2-9726-E7B23B23002B}"/>
                </a:ext>
              </a:extLst>
            </p:cNvPr>
            <p:cNvSpPr/>
            <p:nvPr/>
          </p:nvSpPr>
          <p:spPr>
            <a:xfrm>
              <a:off x="7126261" y="3708687"/>
              <a:ext cx="37311" cy="143746"/>
            </a:xfrm>
            <a:custGeom>
              <a:avLst/>
              <a:gdLst/>
              <a:ahLst/>
              <a:cxnLst/>
              <a:rect l="l" t="t" r="r" b="b"/>
              <a:pathLst>
                <a:path w="767" h="2955" extrusionOk="0">
                  <a:moveTo>
                    <a:pt x="226" y="1"/>
                  </a:moveTo>
                  <a:cubicBezTo>
                    <a:pt x="211" y="1"/>
                    <a:pt x="196" y="3"/>
                    <a:pt x="181" y="6"/>
                  </a:cubicBezTo>
                  <a:cubicBezTo>
                    <a:pt x="73" y="24"/>
                    <a:pt x="0" y="124"/>
                    <a:pt x="27" y="232"/>
                  </a:cubicBezTo>
                  <a:cubicBezTo>
                    <a:pt x="100" y="637"/>
                    <a:pt x="163" y="1052"/>
                    <a:pt x="217" y="1467"/>
                  </a:cubicBezTo>
                  <a:lnTo>
                    <a:pt x="307" y="2089"/>
                  </a:lnTo>
                  <a:cubicBezTo>
                    <a:pt x="325" y="2296"/>
                    <a:pt x="379" y="2494"/>
                    <a:pt x="334" y="2711"/>
                  </a:cubicBezTo>
                  <a:cubicBezTo>
                    <a:pt x="325" y="2756"/>
                    <a:pt x="334" y="2801"/>
                    <a:pt x="352" y="2837"/>
                  </a:cubicBezTo>
                  <a:cubicBezTo>
                    <a:pt x="384" y="2914"/>
                    <a:pt x="458" y="2955"/>
                    <a:pt x="534" y="2955"/>
                  </a:cubicBezTo>
                  <a:cubicBezTo>
                    <a:pt x="564" y="2955"/>
                    <a:pt x="594" y="2949"/>
                    <a:pt x="622" y="2936"/>
                  </a:cubicBezTo>
                  <a:cubicBezTo>
                    <a:pt x="722" y="2891"/>
                    <a:pt x="767" y="2765"/>
                    <a:pt x="722" y="2666"/>
                  </a:cubicBezTo>
                  <a:cubicBezTo>
                    <a:pt x="622" y="2467"/>
                    <a:pt x="622" y="2251"/>
                    <a:pt x="595" y="2053"/>
                  </a:cubicBezTo>
                  <a:lnTo>
                    <a:pt x="523" y="1431"/>
                  </a:lnTo>
                  <a:cubicBezTo>
                    <a:pt x="478" y="1016"/>
                    <a:pt x="433" y="601"/>
                    <a:pt x="406" y="178"/>
                  </a:cubicBezTo>
                  <a:cubicBezTo>
                    <a:pt x="406" y="178"/>
                    <a:pt x="406" y="169"/>
                    <a:pt x="406" y="160"/>
                  </a:cubicBezTo>
                  <a:cubicBezTo>
                    <a:pt x="391" y="67"/>
                    <a:pt x="316" y="1"/>
                    <a:pt x="22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2336;p74">
              <a:extLst>
                <a:ext uri="{FF2B5EF4-FFF2-40B4-BE49-F238E27FC236}">
                  <a16:creationId xmlns:a16="http://schemas.microsoft.com/office/drawing/2014/main" id="{255891D3-4242-4AF5-BA8E-025570D7AFFB}"/>
                </a:ext>
              </a:extLst>
            </p:cNvPr>
            <p:cNvSpPr/>
            <p:nvPr/>
          </p:nvSpPr>
          <p:spPr>
            <a:xfrm>
              <a:off x="7753724" y="3752661"/>
              <a:ext cx="159215" cy="130125"/>
            </a:xfrm>
            <a:custGeom>
              <a:avLst/>
              <a:gdLst/>
              <a:ahLst/>
              <a:cxnLst/>
              <a:rect l="l" t="t" r="r" b="b"/>
              <a:pathLst>
                <a:path w="3273" h="2675" extrusionOk="0">
                  <a:moveTo>
                    <a:pt x="215" y="1"/>
                  </a:moveTo>
                  <a:cubicBezTo>
                    <a:pt x="203" y="1"/>
                    <a:pt x="192" y="2"/>
                    <a:pt x="181" y="4"/>
                  </a:cubicBezTo>
                  <a:cubicBezTo>
                    <a:pt x="72" y="31"/>
                    <a:pt x="0" y="130"/>
                    <a:pt x="27" y="238"/>
                  </a:cubicBezTo>
                  <a:cubicBezTo>
                    <a:pt x="99" y="581"/>
                    <a:pt x="253" y="905"/>
                    <a:pt x="460" y="1176"/>
                  </a:cubicBezTo>
                  <a:cubicBezTo>
                    <a:pt x="676" y="1446"/>
                    <a:pt x="938" y="1662"/>
                    <a:pt x="1208" y="1843"/>
                  </a:cubicBezTo>
                  <a:cubicBezTo>
                    <a:pt x="1488" y="2023"/>
                    <a:pt x="1776" y="2176"/>
                    <a:pt x="2083" y="2302"/>
                  </a:cubicBezTo>
                  <a:cubicBezTo>
                    <a:pt x="2371" y="2438"/>
                    <a:pt x="2677" y="2564"/>
                    <a:pt x="3002" y="2663"/>
                  </a:cubicBezTo>
                  <a:cubicBezTo>
                    <a:pt x="3011" y="2663"/>
                    <a:pt x="3020" y="2672"/>
                    <a:pt x="3029" y="2672"/>
                  </a:cubicBezTo>
                  <a:cubicBezTo>
                    <a:pt x="3039" y="2674"/>
                    <a:pt x="3049" y="2674"/>
                    <a:pt x="3059" y="2674"/>
                  </a:cubicBezTo>
                  <a:cubicBezTo>
                    <a:pt x="3155" y="2674"/>
                    <a:pt x="3238" y="2599"/>
                    <a:pt x="3254" y="2510"/>
                  </a:cubicBezTo>
                  <a:cubicBezTo>
                    <a:pt x="3272" y="2402"/>
                    <a:pt x="3191" y="2302"/>
                    <a:pt x="3092" y="2284"/>
                  </a:cubicBezTo>
                  <a:cubicBezTo>
                    <a:pt x="2939" y="2266"/>
                    <a:pt x="2786" y="2230"/>
                    <a:pt x="2641" y="2185"/>
                  </a:cubicBezTo>
                  <a:cubicBezTo>
                    <a:pt x="2488" y="2140"/>
                    <a:pt x="2335" y="2086"/>
                    <a:pt x="2191" y="2032"/>
                  </a:cubicBezTo>
                  <a:cubicBezTo>
                    <a:pt x="1902" y="1915"/>
                    <a:pt x="1623" y="1789"/>
                    <a:pt x="1361" y="1608"/>
                  </a:cubicBezTo>
                  <a:cubicBezTo>
                    <a:pt x="1118" y="1437"/>
                    <a:pt x="875" y="1239"/>
                    <a:pt x="712" y="986"/>
                  </a:cubicBezTo>
                  <a:cubicBezTo>
                    <a:pt x="622" y="869"/>
                    <a:pt x="559" y="734"/>
                    <a:pt x="505" y="599"/>
                  </a:cubicBezTo>
                  <a:cubicBezTo>
                    <a:pt x="451" y="464"/>
                    <a:pt x="424" y="319"/>
                    <a:pt x="415" y="175"/>
                  </a:cubicBezTo>
                  <a:lnTo>
                    <a:pt x="406" y="175"/>
                  </a:lnTo>
                  <a:cubicBezTo>
                    <a:pt x="406" y="166"/>
                    <a:pt x="406" y="166"/>
                    <a:pt x="406" y="157"/>
                  </a:cubicBezTo>
                  <a:cubicBezTo>
                    <a:pt x="390" y="61"/>
                    <a:pt x="303" y="1"/>
                    <a:pt x="21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2337;p74">
              <a:extLst>
                <a:ext uri="{FF2B5EF4-FFF2-40B4-BE49-F238E27FC236}">
                  <a16:creationId xmlns:a16="http://schemas.microsoft.com/office/drawing/2014/main" id="{40716041-4AD2-401B-982D-41D81A9ED98E}"/>
                </a:ext>
              </a:extLst>
            </p:cNvPr>
            <p:cNvSpPr/>
            <p:nvPr/>
          </p:nvSpPr>
          <p:spPr>
            <a:xfrm>
              <a:off x="7140708" y="3828157"/>
              <a:ext cx="36046" cy="134163"/>
            </a:xfrm>
            <a:custGeom>
              <a:avLst/>
              <a:gdLst/>
              <a:ahLst/>
              <a:cxnLst/>
              <a:rect l="l" t="t" r="r" b="b"/>
              <a:pathLst>
                <a:path w="741" h="2758" extrusionOk="0">
                  <a:moveTo>
                    <a:pt x="230" y="0"/>
                  </a:moveTo>
                  <a:cubicBezTo>
                    <a:pt x="208" y="0"/>
                    <a:pt x="186" y="4"/>
                    <a:pt x="163" y="11"/>
                  </a:cubicBezTo>
                  <a:cubicBezTo>
                    <a:pt x="64" y="38"/>
                    <a:pt x="1" y="155"/>
                    <a:pt x="37" y="255"/>
                  </a:cubicBezTo>
                  <a:cubicBezTo>
                    <a:pt x="163" y="633"/>
                    <a:pt x="208" y="1021"/>
                    <a:pt x="253" y="1399"/>
                  </a:cubicBezTo>
                  <a:cubicBezTo>
                    <a:pt x="289" y="1787"/>
                    <a:pt x="325" y="2175"/>
                    <a:pt x="325" y="2562"/>
                  </a:cubicBezTo>
                  <a:cubicBezTo>
                    <a:pt x="325" y="2580"/>
                    <a:pt x="325" y="2598"/>
                    <a:pt x="334" y="2607"/>
                  </a:cubicBezTo>
                  <a:cubicBezTo>
                    <a:pt x="357" y="2698"/>
                    <a:pt x="431" y="2758"/>
                    <a:pt x="519" y="2758"/>
                  </a:cubicBezTo>
                  <a:cubicBezTo>
                    <a:pt x="535" y="2758"/>
                    <a:pt x="552" y="2756"/>
                    <a:pt x="569" y="2751"/>
                  </a:cubicBezTo>
                  <a:cubicBezTo>
                    <a:pt x="677" y="2724"/>
                    <a:pt x="740" y="2625"/>
                    <a:pt x="713" y="2517"/>
                  </a:cubicBezTo>
                  <a:cubicBezTo>
                    <a:pt x="623" y="2138"/>
                    <a:pt x="551" y="1760"/>
                    <a:pt x="497" y="1372"/>
                  </a:cubicBezTo>
                  <a:cubicBezTo>
                    <a:pt x="443" y="985"/>
                    <a:pt x="397" y="606"/>
                    <a:pt x="425" y="210"/>
                  </a:cubicBezTo>
                  <a:cubicBezTo>
                    <a:pt x="425" y="182"/>
                    <a:pt x="425" y="155"/>
                    <a:pt x="416" y="137"/>
                  </a:cubicBezTo>
                  <a:cubicBezTo>
                    <a:pt x="387" y="52"/>
                    <a:pt x="313" y="0"/>
                    <a:pt x="23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1" name="TextBox 70">
            <a:extLst>
              <a:ext uri="{FF2B5EF4-FFF2-40B4-BE49-F238E27FC236}">
                <a16:creationId xmlns:a16="http://schemas.microsoft.com/office/drawing/2014/main" id="{626966F2-125A-47F2-BC86-BAEC5E915A86}"/>
              </a:ext>
            </a:extLst>
          </p:cNvPr>
          <p:cNvSpPr txBox="1"/>
          <p:nvPr/>
        </p:nvSpPr>
        <p:spPr>
          <a:xfrm>
            <a:off x="776981" y="2689434"/>
            <a:ext cx="2818831" cy="553998"/>
          </a:xfrm>
          <a:prstGeom prst="rect">
            <a:avLst/>
          </a:prstGeom>
          <a:noFill/>
        </p:spPr>
        <p:txBody>
          <a:bodyPr wrap="square" rtlCol="0">
            <a:spAutoFit/>
          </a:bodyPr>
          <a:lstStyle/>
          <a:p>
            <a:r>
              <a:rPr lang="en-GB" sz="1600" dirty="0"/>
              <a:t>Mr </a:t>
            </a:r>
            <a:r>
              <a:rPr lang="en-GB" sz="1600" dirty="0" err="1"/>
              <a:t>Razzell</a:t>
            </a:r>
            <a:endParaRPr lang="en-GB" sz="1600" dirty="0"/>
          </a:p>
          <a:p>
            <a:r>
              <a:rPr lang="en-GB" dirty="0"/>
              <a:t>6R</a:t>
            </a:r>
          </a:p>
        </p:txBody>
      </p:sp>
      <p:sp>
        <p:nvSpPr>
          <p:cNvPr id="72" name="TextBox 71">
            <a:extLst>
              <a:ext uri="{FF2B5EF4-FFF2-40B4-BE49-F238E27FC236}">
                <a16:creationId xmlns:a16="http://schemas.microsoft.com/office/drawing/2014/main" id="{FFAAFF62-1CCF-470A-AB5E-9D8703B66ED9}"/>
              </a:ext>
            </a:extLst>
          </p:cNvPr>
          <p:cNvSpPr txBox="1"/>
          <p:nvPr/>
        </p:nvSpPr>
        <p:spPr>
          <a:xfrm>
            <a:off x="764289" y="3749211"/>
            <a:ext cx="2818831" cy="584775"/>
          </a:xfrm>
          <a:prstGeom prst="rect">
            <a:avLst/>
          </a:prstGeom>
          <a:noFill/>
        </p:spPr>
        <p:txBody>
          <a:bodyPr wrap="square" rtlCol="0">
            <a:spAutoFit/>
          </a:bodyPr>
          <a:lstStyle/>
          <a:p>
            <a:r>
              <a:rPr lang="en-GB" sz="1600" dirty="0"/>
              <a:t>Miss Hall</a:t>
            </a:r>
          </a:p>
          <a:p>
            <a:r>
              <a:rPr lang="en-GB" sz="1600" dirty="0"/>
              <a:t>Intervention teacher</a:t>
            </a:r>
          </a:p>
        </p:txBody>
      </p:sp>
      <p:sp>
        <p:nvSpPr>
          <p:cNvPr id="73" name="TextBox 72">
            <a:extLst>
              <a:ext uri="{FF2B5EF4-FFF2-40B4-BE49-F238E27FC236}">
                <a16:creationId xmlns:a16="http://schemas.microsoft.com/office/drawing/2014/main" id="{A8B801D3-6C08-494F-A5EB-E3938BDF93E7}"/>
              </a:ext>
            </a:extLst>
          </p:cNvPr>
          <p:cNvSpPr txBox="1"/>
          <p:nvPr/>
        </p:nvSpPr>
        <p:spPr>
          <a:xfrm>
            <a:off x="780647" y="3233868"/>
            <a:ext cx="2818831" cy="553998"/>
          </a:xfrm>
          <a:prstGeom prst="rect">
            <a:avLst/>
          </a:prstGeom>
          <a:noFill/>
        </p:spPr>
        <p:txBody>
          <a:bodyPr wrap="square" rtlCol="0">
            <a:spAutoFit/>
          </a:bodyPr>
          <a:lstStyle/>
          <a:p>
            <a:r>
              <a:rPr lang="en-GB" sz="1600" dirty="0"/>
              <a:t>Miss </a:t>
            </a:r>
            <a:r>
              <a:rPr lang="en-GB" sz="1600" dirty="0" err="1"/>
              <a:t>Shamp</a:t>
            </a:r>
            <a:endParaRPr lang="en-GB" sz="1600" dirty="0"/>
          </a:p>
          <a:p>
            <a:r>
              <a:rPr lang="en-GB" dirty="0"/>
              <a:t>6SM</a:t>
            </a:r>
          </a:p>
        </p:txBody>
      </p:sp>
      <p:pic>
        <p:nvPicPr>
          <p:cNvPr id="4" name="Picture 3">
            <a:extLst>
              <a:ext uri="{FF2B5EF4-FFF2-40B4-BE49-F238E27FC236}">
                <a16:creationId xmlns:a16="http://schemas.microsoft.com/office/drawing/2014/main" id="{8B2BD269-0EBC-4427-B15E-C80546C46C27}"/>
              </a:ext>
            </a:extLst>
          </p:cNvPr>
          <p:cNvPicPr>
            <a:picLocks noChangeAspect="1"/>
          </p:cNvPicPr>
          <p:nvPr/>
        </p:nvPicPr>
        <p:blipFill>
          <a:blip r:embed="rId3"/>
          <a:stretch>
            <a:fillRect/>
          </a:stretch>
        </p:blipFill>
        <p:spPr>
          <a:xfrm>
            <a:off x="5404295" y="1381667"/>
            <a:ext cx="968477" cy="1458385"/>
          </a:xfrm>
          <a:prstGeom prst="rect">
            <a:avLst/>
          </a:prstGeom>
        </p:spPr>
      </p:pic>
      <p:pic>
        <p:nvPicPr>
          <p:cNvPr id="6" name="Picture 5">
            <a:extLst>
              <a:ext uri="{FF2B5EF4-FFF2-40B4-BE49-F238E27FC236}">
                <a16:creationId xmlns:a16="http://schemas.microsoft.com/office/drawing/2014/main" id="{6E7F96BA-1821-4B3B-8BCB-B9CF4EDF8F0F}"/>
              </a:ext>
            </a:extLst>
          </p:cNvPr>
          <p:cNvPicPr>
            <a:picLocks noChangeAspect="1"/>
          </p:cNvPicPr>
          <p:nvPr/>
        </p:nvPicPr>
        <p:blipFill>
          <a:blip r:embed="rId4"/>
          <a:stretch>
            <a:fillRect/>
          </a:stretch>
        </p:blipFill>
        <p:spPr>
          <a:xfrm>
            <a:off x="6716001" y="2595716"/>
            <a:ext cx="968477" cy="1473081"/>
          </a:xfrm>
          <a:prstGeom prst="rect">
            <a:avLst/>
          </a:prstGeom>
        </p:spPr>
      </p:pic>
      <p:pic>
        <p:nvPicPr>
          <p:cNvPr id="8" name="Picture 7">
            <a:extLst>
              <a:ext uri="{FF2B5EF4-FFF2-40B4-BE49-F238E27FC236}">
                <a16:creationId xmlns:a16="http://schemas.microsoft.com/office/drawing/2014/main" id="{53BFFD8E-12BC-44AB-9B85-FCA23ADDA8C7}"/>
              </a:ext>
            </a:extLst>
          </p:cNvPr>
          <p:cNvPicPr>
            <a:picLocks noChangeAspect="1"/>
          </p:cNvPicPr>
          <p:nvPr/>
        </p:nvPicPr>
        <p:blipFill>
          <a:blip r:embed="rId5"/>
          <a:stretch>
            <a:fillRect/>
          </a:stretch>
        </p:blipFill>
        <p:spPr>
          <a:xfrm>
            <a:off x="5402223" y="3457571"/>
            <a:ext cx="969251" cy="1458385"/>
          </a:xfrm>
          <a:prstGeom prst="rect">
            <a:avLst/>
          </a:prstGeom>
        </p:spPr>
      </p:pic>
      <p:pic>
        <p:nvPicPr>
          <p:cNvPr id="10" name="Picture 9">
            <a:extLst>
              <a:ext uri="{FF2B5EF4-FFF2-40B4-BE49-F238E27FC236}">
                <a16:creationId xmlns:a16="http://schemas.microsoft.com/office/drawing/2014/main" id="{8A5141A3-5251-417C-9F84-A121647DA242}"/>
              </a:ext>
            </a:extLst>
          </p:cNvPr>
          <p:cNvPicPr>
            <a:picLocks noChangeAspect="1"/>
          </p:cNvPicPr>
          <p:nvPr/>
        </p:nvPicPr>
        <p:blipFill>
          <a:blip r:embed="rId6"/>
          <a:stretch>
            <a:fillRect/>
          </a:stretch>
        </p:blipFill>
        <p:spPr>
          <a:xfrm>
            <a:off x="4148440" y="600874"/>
            <a:ext cx="949752" cy="1458386"/>
          </a:xfrm>
          <a:prstGeom prst="rect">
            <a:avLst/>
          </a:prstGeom>
        </p:spPr>
      </p:pic>
      <p:pic>
        <p:nvPicPr>
          <p:cNvPr id="74" name="Picture 73">
            <a:extLst>
              <a:ext uri="{FF2B5EF4-FFF2-40B4-BE49-F238E27FC236}">
                <a16:creationId xmlns:a16="http://schemas.microsoft.com/office/drawing/2014/main" id="{78F16242-983F-4990-B8CC-CF4B5531D4E9}"/>
              </a:ext>
            </a:extLst>
          </p:cNvPr>
          <p:cNvPicPr>
            <a:picLocks noChangeAspect="1"/>
          </p:cNvPicPr>
          <p:nvPr/>
        </p:nvPicPr>
        <p:blipFill rotWithShape="1">
          <a:blip r:embed="rId7"/>
          <a:srcRect l="44745" t="20766" r="42573" b="42352"/>
          <a:stretch/>
        </p:blipFill>
        <p:spPr>
          <a:xfrm>
            <a:off x="6634059" y="622189"/>
            <a:ext cx="1050419" cy="1445601"/>
          </a:xfrm>
          <a:prstGeom prst="rect">
            <a:avLst/>
          </a:prstGeom>
        </p:spPr>
      </p:pic>
      <p:pic>
        <p:nvPicPr>
          <p:cNvPr id="75" name="Picture 74">
            <a:extLst>
              <a:ext uri="{FF2B5EF4-FFF2-40B4-BE49-F238E27FC236}">
                <a16:creationId xmlns:a16="http://schemas.microsoft.com/office/drawing/2014/main" id="{A8F88EFA-D8DA-42DA-BE02-C93A5C07C5B0}"/>
              </a:ext>
            </a:extLst>
          </p:cNvPr>
          <p:cNvPicPr>
            <a:picLocks noChangeAspect="1"/>
          </p:cNvPicPr>
          <p:nvPr/>
        </p:nvPicPr>
        <p:blipFill rotWithShape="1">
          <a:blip r:embed="rId7"/>
          <a:srcRect l="57056" t="18133" r="27171" b="37317"/>
          <a:stretch/>
        </p:blipFill>
        <p:spPr>
          <a:xfrm>
            <a:off x="4093694" y="2597431"/>
            <a:ext cx="1091155" cy="1458384"/>
          </a:xfrm>
          <a:prstGeom prst="rect">
            <a:avLst/>
          </a:prstGeom>
        </p:spPr>
      </p:pic>
      <p:sp>
        <p:nvSpPr>
          <p:cNvPr id="76" name="TextBox 75">
            <a:extLst>
              <a:ext uri="{FF2B5EF4-FFF2-40B4-BE49-F238E27FC236}">
                <a16:creationId xmlns:a16="http://schemas.microsoft.com/office/drawing/2014/main" id="{5EAF0866-DF98-479C-A031-55FCEC9573BE}"/>
              </a:ext>
            </a:extLst>
          </p:cNvPr>
          <p:cNvSpPr txBox="1"/>
          <p:nvPr/>
        </p:nvSpPr>
        <p:spPr>
          <a:xfrm>
            <a:off x="776980" y="4361958"/>
            <a:ext cx="2818831" cy="769441"/>
          </a:xfrm>
          <a:prstGeom prst="rect">
            <a:avLst/>
          </a:prstGeom>
          <a:noFill/>
        </p:spPr>
        <p:txBody>
          <a:bodyPr wrap="square" rtlCol="0">
            <a:spAutoFit/>
          </a:bodyPr>
          <a:lstStyle/>
          <a:p>
            <a:r>
              <a:rPr lang="en-GB" sz="1600" dirty="0"/>
              <a:t>Mrs Mead</a:t>
            </a:r>
          </a:p>
          <a:p>
            <a:r>
              <a:rPr lang="en-GB" dirty="0"/>
              <a:t>Year 6 Leader and class teacher for 6SM from January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568"/>
        <p:cNvGrpSpPr/>
        <p:nvPr/>
      </p:nvGrpSpPr>
      <p:grpSpPr>
        <a:xfrm>
          <a:off x="0" y="0"/>
          <a:ext cx="0" cy="0"/>
          <a:chOff x="0" y="0"/>
          <a:chExt cx="0" cy="0"/>
        </a:xfrm>
      </p:grpSpPr>
      <p:grpSp>
        <p:nvGrpSpPr>
          <p:cNvPr id="1572" name="Google Shape;1572;p60"/>
          <p:cNvGrpSpPr/>
          <p:nvPr/>
        </p:nvGrpSpPr>
        <p:grpSpPr>
          <a:xfrm rot="474658">
            <a:off x="222405" y="2201136"/>
            <a:ext cx="1557467" cy="585348"/>
            <a:chOff x="4345425" y="2175475"/>
            <a:chExt cx="800750" cy="176025"/>
          </a:xfrm>
        </p:grpSpPr>
        <p:sp>
          <p:nvSpPr>
            <p:cNvPr id="1573" name="Google Shape;1573;p6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6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81" name="Google Shape;1581;p60"/>
          <p:cNvSpPr txBox="1">
            <a:spLocks noGrp="1"/>
          </p:cNvSpPr>
          <p:nvPr>
            <p:ph type="title"/>
          </p:nvPr>
        </p:nvSpPr>
        <p:spPr>
          <a:xfrm>
            <a:off x="202404" y="62051"/>
            <a:ext cx="3368700" cy="5727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2"/>
              </a:buClr>
              <a:buSzPts val="1100"/>
              <a:buFont typeface="Arial"/>
              <a:buNone/>
            </a:pPr>
            <a:r>
              <a:rPr lang="en-GB" dirty="0">
                <a:latin typeface="MV Boli" panose="02000500030200090000" pitchFamily="2" charset="0"/>
                <a:cs typeface="MV Boli" panose="02000500030200090000" pitchFamily="2" charset="0"/>
              </a:rPr>
              <a:t>The School Day</a:t>
            </a:r>
            <a:endParaRPr dirty="0">
              <a:latin typeface="MV Boli" panose="02000500030200090000" pitchFamily="2" charset="0"/>
              <a:cs typeface="MV Boli" panose="02000500030200090000" pitchFamily="2" charset="0"/>
            </a:endParaRPr>
          </a:p>
        </p:txBody>
      </p:sp>
      <p:sp>
        <p:nvSpPr>
          <p:cNvPr id="1582" name="Google Shape;1582;p60"/>
          <p:cNvSpPr txBox="1">
            <a:spLocks noGrp="1"/>
          </p:cNvSpPr>
          <p:nvPr>
            <p:ph type="subTitle" idx="5"/>
          </p:nvPr>
        </p:nvSpPr>
        <p:spPr>
          <a:xfrm>
            <a:off x="267205" y="1205891"/>
            <a:ext cx="3443558"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latin typeface="Calibri" panose="020F0502020204030204" pitchFamily="34" charset="0"/>
                <a:cs typeface="Calibri" panose="020F0502020204030204" pitchFamily="34" charset="0"/>
              </a:rPr>
              <a:t>School gates open, children, parents &amp; carers allowed on the playground.  </a:t>
            </a:r>
          </a:p>
          <a:p>
            <a:pPr marL="0" lvl="0" indent="0" algn="ctr" rtl="0">
              <a:spcBef>
                <a:spcPts val="0"/>
              </a:spcBef>
              <a:spcAft>
                <a:spcPts val="0"/>
              </a:spcAft>
              <a:buNone/>
            </a:pPr>
            <a:r>
              <a:rPr lang="en-GB" dirty="0">
                <a:latin typeface="Calibri" panose="020F0502020204030204" pitchFamily="34" charset="0"/>
                <a:cs typeface="Calibri" panose="020F0502020204030204" pitchFamily="34" charset="0"/>
              </a:rPr>
              <a:t>Gates will close at 8:55.</a:t>
            </a:r>
            <a:endParaRPr dirty="0">
              <a:latin typeface="Calibri" panose="020F0502020204030204" pitchFamily="34" charset="0"/>
              <a:cs typeface="Calibri" panose="020F0502020204030204" pitchFamily="34" charset="0"/>
            </a:endParaRPr>
          </a:p>
        </p:txBody>
      </p:sp>
      <p:sp>
        <p:nvSpPr>
          <p:cNvPr id="1583" name="Google Shape;1583;p60"/>
          <p:cNvSpPr txBox="1">
            <a:spLocks noGrp="1"/>
          </p:cNvSpPr>
          <p:nvPr>
            <p:ph type="subTitle" idx="1"/>
          </p:nvPr>
        </p:nvSpPr>
        <p:spPr>
          <a:xfrm>
            <a:off x="-292189" y="2247212"/>
            <a:ext cx="2506200" cy="340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2"/>
              </a:buClr>
              <a:buSzPts val="1100"/>
              <a:buFont typeface="Arial"/>
              <a:buNone/>
            </a:pPr>
            <a:r>
              <a:rPr lang="en" sz="1800" dirty="0">
                <a:latin typeface="MV Boli" panose="02000500030200090000" pitchFamily="2" charset="0"/>
                <a:cs typeface="MV Boli" panose="02000500030200090000" pitchFamily="2" charset="0"/>
              </a:rPr>
              <a:t>08:45</a:t>
            </a:r>
            <a:endParaRPr sz="1800" dirty="0">
              <a:latin typeface="MV Boli" panose="02000500030200090000" pitchFamily="2" charset="0"/>
              <a:cs typeface="MV Boli" panose="02000500030200090000" pitchFamily="2" charset="0"/>
            </a:endParaRPr>
          </a:p>
        </p:txBody>
      </p:sp>
      <p:sp>
        <p:nvSpPr>
          <p:cNvPr id="1588" name="Google Shape;1588;p60"/>
          <p:cNvSpPr txBox="1">
            <a:spLocks noGrp="1"/>
          </p:cNvSpPr>
          <p:nvPr>
            <p:ph type="subTitle" idx="7"/>
          </p:nvPr>
        </p:nvSpPr>
        <p:spPr>
          <a:xfrm>
            <a:off x="269355" y="2704738"/>
            <a:ext cx="3441407" cy="5727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GB" dirty="0">
                <a:latin typeface="Calibri" panose="020F0502020204030204" pitchFamily="34" charset="0"/>
                <a:cs typeface="Calibri" panose="020F0502020204030204" pitchFamily="34" charset="0"/>
              </a:rPr>
              <a:t>Children welcomed into class to begin morning work</a:t>
            </a:r>
            <a:endParaRPr dirty="0">
              <a:latin typeface="Calibri" panose="020F0502020204030204" pitchFamily="34" charset="0"/>
              <a:cs typeface="Calibri" panose="020F0502020204030204" pitchFamily="34" charset="0"/>
            </a:endParaRPr>
          </a:p>
        </p:txBody>
      </p:sp>
      <p:grpSp>
        <p:nvGrpSpPr>
          <p:cNvPr id="1590" name="Google Shape;1590;p60"/>
          <p:cNvGrpSpPr/>
          <p:nvPr/>
        </p:nvGrpSpPr>
        <p:grpSpPr>
          <a:xfrm>
            <a:off x="40079" y="449749"/>
            <a:ext cx="2960453" cy="176025"/>
            <a:chOff x="4345425" y="2175475"/>
            <a:chExt cx="800750" cy="176025"/>
          </a:xfrm>
          <a:solidFill>
            <a:schemeClr val="accent2"/>
          </a:solidFill>
        </p:grpSpPr>
        <p:sp>
          <p:nvSpPr>
            <p:cNvPr id="1591" name="Google Shape;1591;p60"/>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60"/>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p:spPr>
          <p:style>
            <a:lnRef idx="2">
              <a:schemeClr val="accent2"/>
            </a:lnRef>
            <a:fillRef idx="1">
              <a:schemeClr val="lt1"/>
            </a:fillRef>
            <a:effectRef idx="0">
              <a:schemeClr val="accent2"/>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1572;p60">
            <a:extLst>
              <a:ext uri="{FF2B5EF4-FFF2-40B4-BE49-F238E27FC236}">
                <a16:creationId xmlns:a16="http://schemas.microsoft.com/office/drawing/2014/main" id="{62B00DD8-44F1-4EE1-AAA8-C8174EB7503B}"/>
              </a:ext>
            </a:extLst>
          </p:cNvPr>
          <p:cNvGrpSpPr/>
          <p:nvPr/>
        </p:nvGrpSpPr>
        <p:grpSpPr>
          <a:xfrm rot="474658">
            <a:off x="222405" y="4135720"/>
            <a:ext cx="1557467" cy="585348"/>
            <a:chOff x="4345425" y="2175475"/>
            <a:chExt cx="800750" cy="176025"/>
          </a:xfrm>
        </p:grpSpPr>
        <p:sp>
          <p:nvSpPr>
            <p:cNvPr id="37" name="Google Shape;1573;p60">
              <a:extLst>
                <a:ext uri="{FF2B5EF4-FFF2-40B4-BE49-F238E27FC236}">
                  <a16:creationId xmlns:a16="http://schemas.microsoft.com/office/drawing/2014/main" id="{C797ACE7-A524-4614-A925-BA4491FE6BA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574;p60">
              <a:extLst>
                <a:ext uri="{FF2B5EF4-FFF2-40B4-BE49-F238E27FC236}">
                  <a16:creationId xmlns:a16="http://schemas.microsoft.com/office/drawing/2014/main" id="{F817EB83-C0E3-48B4-8A45-D17D45AE8029}"/>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0" name="Google Shape;1588;p60">
            <a:extLst>
              <a:ext uri="{FF2B5EF4-FFF2-40B4-BE49-F238E27FC236}">
                <a16:creationId xmlns:a16="http://schemas.microsoft.com/office/drawing/2014/main" id="{98A26FB1-3363-4FD7-886C-0AF295582CCC}"/>
              </a:ext>
            </a:extLst>
          </p:cNvPr>
          <p:cNvSpPr txBox="1">
            <a:spLocks/>
          </p:cNvSpPr>
          <p:nvPr/>
        </p:nvSpPr>
        <p:spPr>
          <a:xfrm>
            <a:off x="276120" y="4550320"/>
            <a:ext cx="3441407"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r>
              <a:rPr lang="en-GB" dirty="0">
                <a:latin typeface="Calibri" panose="020F0502020204030204" pitchFamily="34" charset="0"/>
                <a:cs typeface="Calibri" panose="020F0502020204030204" pitchFamily="34" charset="0"/>
              </a:rPr>
              <a:t>Playtime</a:t>
            </a:r>
          </a:p>
        </p:txBody>
      </p:sp>
      <p:grpSp>
        <p:nvGrpSpPr>
          <p:cNvPr id="49" name="Google Shape;1572;p60">
            <a:extLst>
              <a:ext uri="{FF2B5EF4-FFF2-40B4-BE49-F238E27FC236}">
                <a16:creationId xmlns:a16="http://schemas.microsoft.com/office/drawing/2014/main" id="{E37BFBCF-4CF5-4A72-B13A-52DB0AAEBD70}"/>
              </a:ext>
            </a:extLst>
          </p:cNvPr>
          <p:cNvGrpSpPr/>
          <p:nvPr/>
        </p:nvGrpSpPr>
        <p:grpSpPr>
          <a:xfrm rot="474658">
            <a:off x="5060528" y="1869840"/>
            <a:ext cx="1557467" cy="585348"/>
            <a:chOff x="4345425" y="2175475"/>
            <a:chExt cx="800750" cy="176025"/>
          </a:xfrm>
        </p:grpSpPr>
        <p:sp>
          <p:nvSpPr>
            <p:cNvPr id="50" name="Google Shape;1573;p60">
              <a:extLst>
                <a:ext uri="{FF2B5EF4-FFF2-40B4-BE49-F238E27FC236}">
                  <a16:creationId xmlns:a16="http://schemas.microsoft.com/office/drawing/2014/main" id="{0829A57F-C4E6-44D1-83A1-D9465167D3D2}"/>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574;p60">
              <a:extLst>
                <a:ext uri="{FF2B5EF4-FFF2-40B4-BE49-F238E27FC236}">
                  <a16:creationId xmlns:a16="http://schemas.microsoft.com/office/drawing/2014/main" id="{09CD5A23-C2F5-47F6-BA6F-0D1AF84F8BE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2" name="Google Shape;1582;p60">
            <a:extLst>
              <a:ext uri="{FF2B5EF4-FFF2-40B4-BE49-F238E27FC236}">
                <a16:creationId xmlns:a16="http://schemas.microsoft.com/office/drawing/2014/main" id="{07F1678A-A85E-46C8-94CE-24AAC7A434FD}"/>
              </a:ext>
            </a:extLst>
          </p:cNvPr>
          <p:cNvSpPr txBox="1">
            <a:spLocks/>
          </p:cNvSpPr>
          <p:nvPr/>
        </p:nvSpPr>
        <p:spPr>
          <a:xfrm>
            <a:off x="5163732" y="1484621"/>
            <a:ext cx="3443558"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r>
              <a:rPr lang="en-GB" dirty="0">
                <a:latin typeface="Calibri" panose="020F0502020204030204" pitchFamily="34" charset="0"/>
                <a:cs typeface="Calibri" panose="020F0502020204030204" pitchFamily="34" charset="0"/>
              </a:rPr>
              <a:t>Lunch time</a:t>
            </a:r>
          </a:p>
        </p:txBody>
      </p:sp>
      <p:sp>
        <p:nvSpPr>
          <p:cNvPr id="53" name="Google Shape;1583;p60">
            <a:extLst>
              <a:ext uri="{FF2B5EF4-FFF2-40B4-BE49-F238E27FC236}">
                <a16:creationId xmlns:a16="http://schemas.microsoft.com/office/drawing/2014/main" id="{45912FE5-3C3E-4461-B33D-ACD874253DBD}"/>
              </a:ext>
            </a:extLst>
          </p:cNvPr>
          <p:cNvSpPr txBox="1">
            <a:spLocks/>
          </p:cNvSpPr>
          <p:nvPr/>
        </p:nvSpPr>
        <p:spPr>
          <a:xfrm>
            <a:off x="4545934" y="1915916"/>
            <a:ext cx="2506200" cy="340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2000" b="1" i="0" u="none" strike="noStrike" cap="none">
                <a:solidFill>
                  <a:schemeClr val="dk1"/>
                </a:solidFill>
                <a:latin typeface="Itim"/>
                <a:ea typeface="Itim"/>
                <a:cs typeface="Itim"/>
                <a:sym typeface="Itim"/>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buSzPts val="1100"/>
              <a:buFont typeface="Arial"/>
              <a:buNone/>
            </a:pPr>
            <a:r>
              <a:rPr lang="en" sz="1800" dirty="0">
                <a:latin typeface="MV Boli" panose="02000500030200090000" pitchFamily="2" charset="0"/>
                <a:cs typeface="MV Boli" panose="02000500030200090000" pitchFamily="2" charset="0"/>
              </a:rPr>
              <a:t>13:30</a:t>
            </a:r>
          </a:p>
        </p:txBody>
      </p:sp>
      <p:sp>
        <p:nvSpPr>
          <p:cNvPr id="55" name="Google Shape;1588;p60">
            <a:extLst>
              <a:ext uri="{FF2B5EF4-FFF2-40B4-BE49-F238E27FC236}">
                <a16:creationId xmlns:a16="http://schemas.microsoft.com/office/drawing/2014/main" id="{81AC1D5F-4ACB-4EF8-986D-EAE4D3CA2805}"/>
              </a:ext>
            </a:extLst>
          </p:cNvPr>
          <p:cNvSpPr txBox="1">
            <a:spLocks/>
          </p:cNvSpPr>
          <p:nvPr/>
        </p:nvSpPr>
        <p:spPr>
          <a:xfrm>
            <a:off x="5107478" y="2330910"/>
            <a:ext cx="3441407"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r>
              <a:rPr lang="en-GB" dirty="0">
                <a:latin typeface="Calibri" panose="020F0502020204030204" pitchFamily="34" charset="0"/>
                <a:cs typeface="Calibri" panose="020F0502020204030204" pitchFamily="34" charset="0"/>
              </a:rPr>
              <a:t>Afternoon lesson begin</a:t>
            </a:r>
          </a:p>
        </p:txBody>
      </p:sp>
      <p:grpSp>
        <p:nvGrpSpPr>
          <p:cNvPr id="56" name="Google Shape;1572;p60">
            <a:extLst>
              <a:ext uri="{FF2B5EF4-FFF2-40B4-BE49-F238E27FC236}">
                <a16:creationId xmlns:a16="http://schemas.microsoft.com/office/drawing/2014/main" id="{866C1058-3628-462A-8494-CD781FEC264C}"/>
              </a:ext>
            </a:extLst>
          </p:cNvPr>
          <p:cNvGrpSpPr/>
          <p:nvPr/>
        </p:nvGrpSpPr>
        <p:grpSpPr>
          <a:xfrm rot="474658">
            <a:off x="5086594" y="2727595"/>
            <a:ext cx="1557467" cy="585348"/>
            <a:chOff x="4345425" y="2175475"/>
            <a:chExt cx="800750" cy="176025"/>
          </a:xfrm>
        </p:grpSpPr>
        <p:sp>
          <p:nvSpPr>
            <p:cNvPr id="57" name="Google Shape;1573;p60">
              <a:extLst>
                <a:ext uri="{FF2B5EF4-FFF2-40B4-BE49-F238E27FC236}">
                  <a16:creationId xmlns:a16="http://schemas.microsoft.com/office/drawing/2014/main" id="{78018537-2274-414D-82E9-ED96A3874801}"/>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574;p60">
              <a:extLst>
                <a:ext uri="{FF2B5EF4-FFF2-40B4-BE49-F238E27FC236}">
                  <a16:creationId xmlns:a16="http://schemas.microsoft.com/office/drawing/2014/main" id="{C7407BC5-A1FF-4059-97F2-B2187ADFC4D6}"/>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9" name="Google Shape;1583;p60">
            <a:extLst>
              <a:ext uri="{FF2B5EF4-FFF2-40B4-BE49-F238E27FC236}">
                <a16:creationId xmlns:a16="http://schemas.microsoft.com/office/drawing/2014/main" id="{31008217-2747-46EC-A062-B557AB3E5BF2}"/>
              </a:ext>
            </a:extLst>
          </p:cNvPr>
          <p:cNvSpPr txBox="1">
            <a:spLocks/>
          </p:cNvSpPr>
          <p:nvPr/>
        </p:nvSpPr>
        <p:spPr>
          <a:xfrm>
            <a:off x="4572000" y="2773671"/>
            <a:ext cx="2506200" cy="340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2000" b="1" i="0" u="none" strike="noStrike" cap="none">
                <a:solidFill>
                  <a:schemeClr val="dk1"/>
                </a:solidFill>
                <a:latin typeface="Itim"/>
                <a:ea typeface="Itim"/>
                <a:cs typeface="Itim"/>
                <a:sym typeface="Itim"/>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buSzPts val="1100"/>
              <a:buFont typeface="Arial"/>
              <a:buNone/>
            </a:pPr>
            <a:r>
              <a:rPr lang="en" sz="1800" dirty="0">
                <a:latin typeface="MV Boli" panose="02000500030200090000" pitchFamily="2" charset="0"/>
                <a:cs typeface="MV Boli" panose="02000500030200090000" pitchFamily="2" charset="0"/>
              </a:rPr>
              <a:t>15:20</a:t>
            </a:r>
          </a:p>
        </p:txBody>
      </p:sp>
      <p:sp>
        <p:nvSpPr>
          <p:cNvPr id="60" name="Google Shape;1588;p60">
            <a:extLst>
              <a:ext uri="{FF2B5EF4-FFF2-40B4-BE49-F238E27FC236}">
                <a16:creationId xmlns:a16="http://schemas.microsoft.com/office/drawing/2014/main" id="{A12D2646-5647-47CC-B544-4828BE59F6C3}"/>
              </a:ext>
            </a:extLst>
          </p:cNvPr>
          <p:cNvSpPr txBox="1">
            <a:spLocks/>
          </p:cNvSpPr>
          <p:nvPr/>
        </p:nvSpPr>
        <p:spPr>
          <a:xfrm>
            <a:off x="5133544" y="3188665"/>
            <a:ext cx="3441407"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r>
              <a:rPr lang="en-GB" dirty="0">
                <a:latin typeface="Calibri" panose="020F0502020204030204" pitchFamily="34" charset="0"/>
                <a:cs typeface="Calibri" panose="020F0502020204030204" pitchFamily="34" charset="0"/>
              </a:rPr>
              <a:t>School gates open for parents/ carers to enter grounds ready for pick up</a:t>
            </a:r>
          </a:p>
        </p:txBody>
      </p:sp>
      <p:grpSp>
        <p:nvGrpSpPr>
          <p:cNvPr id="67" name="Google Shape;1572;p60">
            <a:extLst>
              <a:ext uri="{FF2B5EF4-FFF2-40B4-BE49-F238E27FC236}">
                <a16:creationId xmlns:a16="http://schemas.microsoft.com/office/drawing/2014/main" id="{9E328E1E-4B05-4849-BB11-DABB09A95A81}"/>
              </a:ext>
            </a:extLst>
          </p:cNvPr>
          <p:cNvGrpSpPr/>
          <p:nvPr/>
        </p:nvGrpSpPr>
        <p:grpSpPr>
          <a:xfrm rot="474658">
            <a:off x="222405" y="738570"/>
            <a:ext cx="1557467" cy="585348"/>
            <a:chOff x="4345425" y="2175475"/>
            <a:chExt cx="800750" cy="176025"/>
          </a:xfrm>
        </p:grpSpPr>
        <p:sp>
          <p:nvSpPr>
            <p:cNvPr id="68" name="Google Shape;1573;p60">
              <a:extLst>
                <a:ext uri="{FF2B5EF4-FFF2-40B4-BE49-F238E27FC236}">
                  <a16:creationId xmlns:a16="http://schemas.microsoft.com/office/drawing/2014/main" id="{A8D7E6D5-BC02-4908-9817-249D6DD0037B}"/>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574;p60">
              <a:extLst>
                <a:ext uri="{FF2B5EF4-FFF2-40B4-BE49-F238E27FC236}">
                  <a16:creationId xmlns:a16="http://schemas.microsoft.com/office/drawing/2014/main" id="{D7931EA1-06BC-4F6E-90E4-E7FBF907A9AB}"/>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0" name="Google Shape;1583;p60">
            <a:extLst>
              <a:ext uri="{FF2B5EF4-FFF2-40B4-BE49-F238E27FC236}">
                <a16:creationId xmlns:a16="http://schemas.microsoft.com/office/drawing/2014/main" id="{99B2B580-E1B8-4C79-B305-BC567C57BB9A}"/>
              </a:ext>
            </a:extLst>
          </p:cNvPr>
          <p:cNvSpPr txBox="1">
            <a:spLocks/>
          </p:cNvSpPr>
          <p:nvPr/>
        </p:nvSpPr>
        <p:spPr>
          <a:xfrm>
            <a:off x="-292189" y="784646"/>
            <a:ext cx="2506200" cy="340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2000" b="1" i="0" u="none" strike="noStrike" cap="none">
                <a:solidFill>
                  <a:schemeClr val="dk1"/>
                </a:solidFill>
                <a:latin typeface="Itim"/>
                <a:ea typeface="Itim"/>
                <a:cs typeface="Itim"/>
                <a:sym typeface="Itim"/>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buSzPts val="1100"/>
              <a:buFont typeface="Arial"/>
              <a:buNone/>
            </a:pPr>
            <a:r>
              <a:rPr lang="en" sz="1800" dirty="0">
                <a:latin typeface="MV Boli" panose="02000500030200090000" pitchFamily="2" charset="0"/>
                <a:cs typeface="MV Boli" panose="02000500030200090000" pitchFamily="2" charset="0"/>
              </a:rPr>
              <a:t>08:30</a:t>
            </a:r>
          </a:p>
        </p:txBody>
      </p:sp>
      <p:grpSp>
        <p:nvGrpSpPr>
          <p:cNvPr id="77" name="Google Shape;1572;p60">
            <a:extLst>
              <a:ext uri="{FF2B5EF4-FFF2-40B4-BE49-F238E27FC236}">
                <a16:creationId xmlns:a16="http://schemas.microsoft.com/office/drawing/2014/main" id="{A9CF538B-8463-48F2-8FAE-B7BB27A573B1}"/>
              </a:ext>
            </a:extLst>
          </p:cNvPr>
          <p:cNvGrpSpPr/>
          <p:nvPr/>
        </p:nvGrpSpPr>
        <p:grpSpPr>
          <a:xfrm rot="474658">
            <a:off x="5075961" y="1017300"/>
            <a:ext cx="1557467" cy="585348"/>
            <a:chOff x="4345425" y="2175475"/>
            <a:chExt cx="800750" cy="176025"/>
          </a:xfrm>
        </p:grpSpPr>
        <p:sp>
          <p:nvSpPr>
            <p:cNvPr id="78" name="Google Shape;1573;p60">
              <a:extLst>
                <a:ext uri="{FF2B5EF4-FFF2-40B4-BE49-F238E27FC236}">
                  <a16:creationId xmlns:a16="http://schemas.microsoft.com/office/drawing/2014/main" id="{5D1BA953-14FA-4D88-898A-94D8C7949AF8}"/>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574;p60">
              <a:extLst>
                <a:ext uri="{FF2B5EF4-FFF2-40B4-BE49-F238E27FC236}">
                  <a16:creationId xmlns:a16="http://schemas.microsoft.com/office/drawing/2014/main" id="{BAF561F0-55B8-4052-A632-C337B527284C}"/>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0" name="Google Shape;1583;p60">
            <a:extLst>
              <a:ext uri="{FF2B5EF4-FFF2-40B4-BE49-F238E27FC236}">
                <a16:creationId xmlns:a16="http://schemas.microsoft.com/office/drawing/2014/main" id="{1C3A5EE6-F714-40F7-86A6-AFC106B1E6D9}"/>
              </a:ext>
            </a:extLst>
          </p:cNvPr>
          <p:cNvSpPr txBox="1">
            <a:spLocks/>
          </p:cNvSpPr>
          <p:nvPr/>
        </p:nvSpPr>
        <p:spPr>
          <a:xfrm>
            <a:off x="4561367" y="1063376"/>
            <a:ext cx="2506200" cy="340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2000" b="1" i="0" u="none" strike="noStrike" cap="none">
                <a:solidFill>
                  <a:schemeClr val="dk1"/>
                </a:solidFill>
                <a:latin typeface="Itim"/>
                <a:ea typeface="Itim"/>
                <a:cs typeface="Itim"/>
                <a:sym typeface="Itim"/>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buSzPts val="1100"/>
              <a:buFont typeface="Arial"/>
              <a:buNone/>
            </a:pPr>
            <a:r>
              <a:rPr lang="en" sz="1800" dirty="0">
                <a:latin typeface="MV Boli" panose="02000500030200090000" pitchFamily="2" charset="0"/>
                <a:cs typeface="MV Boli" panose="02000500030200090000" pitchFamily="2" charset="0"/>
              </a:rPr>
              <a:t>12:30</a:t>
            </a:r>
          </a:p>
        </p:txBody>
      </p:sp>
      <p:grpSp>
        <p:nvGrpSpPr>
          <p:cNvPr id="81" name="Google Shape;1572;p60">
            <a:extLst>
              <a:ext uri="{FF2B5EF4-FFF2-40B4-BE49-F238E27FC236}">
                <a16:creationId xmlns:a16="http://schemas.microsoft.com/office/drawing/2014/main" id="{CA744E2D-F59C-4093-AB71-E54CBC1B0D43}"/>
              </a:ext>
            </a:extLst>
          </p:cNvPr>
          <p:cNvGrpSpPr/>
          <p:nvPr/>
        </p:nvGrpSpPr>
        <p:grpSpPr>
          <a:xfrm rot="474658">
            <a:off x="5060528" y="3801993"/>
            <a:ext cx="1557467" cy="585348"/>
            <a:chOff x="4345425" y="2175475"/>
            <a:chExt cx="800750" cy="176025"/>
          </a:xfrm>
        </p:grpSpPr>
        <p:sp>
          <p:nvSpPr>
            <p:cNvPr id="82" name="Google Shape;1573;p60">
              <a:extLst>
                <a:ext uri="{FF2B5EF4-FFF2-40B4-BE49-F238E27FC236}">
                  <a16:creationId xmlns:a16="http://schemas.microsoft.com/office/drawing/2014/main" id="{69932DBB-2993-4D7E-844D-F903FB6E6C70}"/>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574;p60">
              <a:extLst>
                <a:ext uri="{FF2B5EF4-FFF2-40B4-BE49-F238E27FC236}">
                  <a16:creationId xmlns:a16="http://schemas.microsoft.com/office/drawing/2014/main" id="{7BC9C98A-EBBA-42F7-899F-DC9639DEFF59}"/>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1583;p60">
            <a:extLst>
              <a:ext uri="{FF2B5EF4-FFF2-40B4-BE49-F238E27FC236}">
                <a16:creationId xmlns:a16="http://schemas.microsoft.com/office/drawing/2014/main" id="{A84AFCB6-215E-41CF-8362-C49FD50D4CA1}"/>
              </a:ext>
            </a:extLst>
          </p:cNvPr>
          <p:cNvSpPr txBox="1">
            <a:spLocks/>
          </p:cNvSpPr>
          <p:nvPr/>
        </p:nvSpPr>
        <p:spPr>
          <a:xfrm>
            <a:off x="4545934" y="3848069"/>
            <a:ext cx="2506200" cy="340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2000" b="1" i="0" u="none" strike="noStrike" cap="none">
                <a:solidFill>
                  <a:schemeClr val="dk1"/>
                </a:solidFill>
                <a:latin typeface="Itim"/>
                <a:ea typeface="Itim"/>
                <a:cs typeface="Itim"/>
                <a:sym typeface="Itim"/>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buSzPts val="1100"/>
              <a:buFont typeface="Arial"/>
              <a:buNone/>
            </a:pPr>
            <a:r>
              <a:rPr lang="en" sz="1800" dirty="0">
                <a:latin typeface="MV Boli" panose="02000500030200090000" pitchFamily="2" charset="0"/>
                <a:cs typeface="MV Boli" panose="02000500030200090000" pitchFamily="2" charset="0"/>
              </a:rPr>
              <a:t>15:25</a:t>
            </a:r>
          </a:p>
        </p:txBody>
      </p:sp>
      <p:sp>
        <p:nvSpPr>
          <p:cNvPr id="85" name="Google Shape;1588;p60">
            <a:extLst>
              <a:ext uri="{FF2B5EF4-FFF2-40B4-BE49-F238E27FC236}">
                <a16:creationId xmlns:a16="http://schemas.microsoft.com/office/drawing/2014/main" id="{7B869C03-0194-482E-BF8D-674B4856F09F}"/>
              </a:ext>
            </a:extLst>
          </p:cNvPr>
          <p:cNvSpPr txBox="1">
            <a:spLocks/>
          </p:cNvSpPr>
          <p:nvPr/>
        </p:nvSpPr>
        <p:spPr>
          <a:xfrm>
            <a:off x="5107478" y="4263063"/>
            <a:ext cx="3441407"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r>
              <a:rPr lang="en-GB" dirty="0">
                <a:latin typeface="Calibri" panose="020F0502020204030204" pitchFamily="34" charset="0"/>
                <a:cs typeface="Calibri" panose="020F0502020204030204" pitchFamily="34" charset="0"/>
              </a:rPr>
              <a:t>Children let out from classrooms/ after school clubs begin</a:t>
            </a:r>
          </a:p>
        </p:txBody>
      </p:sp>
      <p:sp>
        <p:nvSpPr>
          <p:cNvPr id="86" name="Google Shape;6806;p121">
            <a:extLst>
              <a:ext uri="{FF2B5EF4-FFF2-40B4-BE49-F238E27FC236}">
                <a16:creationId xmlns:a16="http://schemas.microsoft.com/office/drawing/2014/main" id="{B30A2E69-8437-4D39-8489-4C456E99F7FB}"/>
              </a:ext>
            </a:extLst>
          </p:cNvPr>
          <p:cNvSpPr/>
          <p:nvPr/>
        </p:nvSpPr>
        <p:spPr>
          <a:xfrm>
            <a:off x="76413" y="1356187"/>
            <a:ext cx="141179" cy="163610"/>
          </a:xfrm>
          <a:custGeom>
            <a:avLst/>
            <a:gdLst/>
            <a:ahLst/>
            <a:cxnLst/>
            <a:rect l="l" t="t" r="r" b="b"/>
            <a:pathLst>
              <a:path w="4198" h="4865" extrusionOk="0">
                <a:moveTo>
                  <a:pt x="3321" y="3864"/>
                </a:moveTo>
                <a:cubicBezTo>
                  <a:pt x="3383" y="3556"/>
                  <a:pt x="3457" y="3260"/>
                  <a:pt x="3531" y="2963"/>
                </a:cubicBezTo>
                <a:cubicBezTo>
                  <a:pt x="3136" y="2556"/>
                  <a:pt x="2716" y="2161"/>
                  <a:pt x="2346" y="1729"/>
                </a:cubicBezTo>
                <a:cubicBezTo>
                  <a:pt x="2259" y="2112"/>
                  <a:pt x="2173" y="2507"/>
                  <a:pt x="2062" y="2889"/>
                </a:cubicBezTo>
                <a:cubicBezTo>
                  <a:pt x="1852" y="3617"/>
                  <a:pt x="470" y="3593"/>
                  <a:pt x="186" y="2951"/>
                </a:cubicBezTo>
                <a:cubicBezTo>
                  <a:pt x="0" y="2556"/>
                  <a:pt x="297" y="2112"/>
                  <a:pt x="716" y="2025"/>
                </a:cubicBezTo>
                <a:cubicBezTo>
                  <a:pt x="1099" y="1976"/>
                  <a:pt x="1506" y="2087"/>
                  <a:pt x="1803" y="2334"/>
                </a:cubicBezTo>
                <a:cubicBezTo>
                  <a:pt x="1951" y="1593"/>
                  <a:pt x="2173" y="877"/>
                  <a:pt x="2334" y="149"/>
                </a:cubicBezTo>
                <a:cubicBezTo>
                  <a:pt x="2358" y="62"/>
                  <a:pt x="2432" y="13"/>
                  <a:pt x="2519" y="13"/>
                </a:cubicBezTo>
                <a:cubicBezTo>
                  <a:pt x="2593" y="1"/>
                  <a:pt x="2667" y="62"/>
                  <a:pt x="2691" y="137"/>
                </a:cubicBezTo>
                <a:cubicBezTo>
                  <a:pt x="2778" y="260"/>
                  <a:pt x="2864" y="371"/>
                  <a:pt x="2975" y="482"/>
                </a:cubicBezTo>
                <a:cubicBezTo>
                  <a:pt x="3111" y="643"/>
                  <a:pt x="3259" y="791"/>
                  <a:pt x="3407" y="939"/>
                </a:cubicBezTo>
                <a:cubicBezTo>
                  <a:pt x="3642" y="1186"/>
                  <a:pt x="3889" y="1420"/>
                  <a:pt x="4123" y="1667"/>
                </a:cubicBezTo>
                <a:cubicBezTo>
                  <a:pt x="4148" y="1679"/>
                  <a:pt x="4160" y="1704"/>
                  <a:pt x="4173" y="1729"/>
                </a:cubicBezTo>
                <a:cubicBezTo>
                  <a:pt x="4185" y="1741"/>
                  <a:pt x="4197" y="1778"/>
                  <a:pt x="4197" y="1803"/>
                </a:cubicBezTo>
                <a:cubicBezTo>
                  <a:pt x="4197" y="1815"/>
                  <a:pt x="4197" y="1828"/>
                  <a:pt x="4197" y="1852"/>
                </a:cubicBezTo>
                <a:cubicBezTo>
                  <a:pt x="4160" y="2000"/>
                  <a:pt x="4123" y="2161"/>
                  <a:pt x="4086" y="2321"/>
                </a:cubicBezTo>
                <a:cubicBezTo>
                  <a:pt x="4025" y="2605"/>
                  <a:pt x="3975" y="2877"/>
                  <a:pt x="3901" y="3161"/>
                </a:cubicBezTo>
                <a:cubicBezTo>
                  <a:pt x="3839" y="3445"/>
                  <a:pt x="3778" y="3729"/>
                  <a:pt x="3704" y="4012"/>
                </a:cubicBezTo>
                <a:cubicBezTo>
                  <a:pt x="3679" y="4185"/>
                  <a:pt x="3617" y="4346"/>
                  <a:pt x="3556" y="4494"/>
                </a:cubicBezTo>
                <a:lnTo>
                  <a:pt x="3556" y="4494"/>
                </a:lnTo>
                <a:cubicBezTo>
                  <a:pt x="3296" y="4840"/>
                  <a:pt x="2901" y="4864"/>
                  <a:pt x="2519" y="4753"/>
                </a:cubicBezTo>
                <a:cubicBezTo>
                  <a:pt x="2198" y="4679"/>
                  <a:pt x="1938" y="4420"/>
                  <a:pt x="1852" y="4087"/>
                </a:cubicBezTo>
                <a:cubicBezTo>
                  <a:pt x="1790" y="3692"/>
                  <a:pt x="2198" y="3432"/>
                  <a:pt x="2556" y="3445"/>
                </a:cubicBezTo>
                <a:cubicBezTo>
                  <a:pt x="2864" y="3469"/>
                  <a:pt x="3136" y="3617"/>
                  <a:pt x="3321" y="3864"/>
                </a:cubicBezTo>
                <a:close/>
                <a:moveTo>
                  <a:pt x="2605" y="581"/>
                </a:moveTo>
                <a:cubicBezTo>
                  <a:pt x="2543" y="815"/>
                  <a:pt x="2494" y="1050"/>
                  <a:pt x="2445" y="1284"/>
                </a:cubicBezTo>
                <a:cubicBezTo>
                  <a:pt x="2815" y="1741"/>
                  <a:pt x="3210" y="2173"/>
                  <a:pt x="3630" y="2581"/>
                </a:cubicBezTo>
                <a:cubicBezTo>
                  <a:pt x="3691" y="2346"/>
                  <a:pt x="3753" y="2124"/>
                  <a:pt x="3815" y="1877"/>
                </a:cubicBezTo>
                <a:cubicBezTo>
                  <a:pt x="3580" y="1642"/>
                  <a:pt x="3358" y="1396"/>
                  <a:pt x="3124" y="1149"/>
                </a:cubicBezTo>
                <a:cubicBezTo>
                  <a:pt x="2951" y="964"/>
                  <a:pt x="2778" y="766"/>
                  <a:pt x="2605" y="581"/>
                </a:cubicBezTo>
                <a:close/>
                <a:moveTo>
                  <a:pt x="1716" y="2790"/>
                </a:moveTo>
                <a:cubicBezTo>
                  <a:pt x="1543" y="2531"/>
                  <a:pt x="1099" y="2297"/>
                  <a:pt x="803" y="2383"/>
                </a:cubicBezTo>
                <a:cubicBezTo>
                  <a:pt x="605" y="2432"/>
                  <a:pt x="334" y="2667"/>
                  <a:pt x="544" y="2865"/>
                </a:cubicBezTo>
                <a:cubicBezTo>
                  <a:pt x="803" y="3111"/>
                  <a:pt x="1297" y="3210"/>
                  <a:pt x="1593" y="2963"/>
                </a:cubicBezTo>
                <a:cubicBezTo>
                  <a:pt x="1642" y="2914"/>
                  <a:pt x="1692" y="2852"/>
                  <a:pt x="1716" y="2790"/>
                </a:cubicBezTo>
                <a:close/>
                <a:moveTo>
                  <a:pt x="3210" y="4346"/>
                </a:moveTo>
                <a:cubicBezTo>
                  <a:pt x="3062" y="4087"/>
                  <a:pt x="2827" y="3766"/>
                  <a:pt x="2494" y="3803"/>
                </a:cubicBezTo>
                <a:cubicBezTo>
                  <a:pt x="2346" y="3815"/>
                  <a:pt x="2124" y="3914"/>
                  <a:pt x="2222" y="4099"/>
                </a:cubicBezTo>
                <a:cubicBezTo>
                  <a:pt x="2309" y="4272"/>
                  <a:pt x="2457" y="4383"/>
                  <a:pt x="2642" y="4420"/>
                </a:cubicBezTo>
                <a:cubicBezTo>
                  <a:pt x="2827" y="4457"/>
                  <a:pt x="3062" y="4494"/>
                  <a:pt x="3210" y="4346"/>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7" name="Google Shape;6809;p121">
            <a:extLst>
              <a:ext uri="{FF2B5EF4-FFF2-40B4-BE49-F238E27FC236}">
                <a16:creationId xmlns:a16="http://schemas.microsoft.com/office/drawing/2014/main" id="{363500C3-2316-43F5-812C-B4E1F6BDB62A}"/>
              </a:ext>
            </a:extLst>
          </p:cNvPr>
          <p:cNvSpPr/>
          <p:nvPr/>
        </p:nvSpPr>
        <p:spPr>
          <a:xfrm>
            <a:off x="3554086" y="705460"/>
            <a:ext cx="302233" cy="306806"/>
          </a:xfrm>
          <a:custGeom>
            <a:avLst/>
            <a:gdLst/>
            <a:ahLst/>
            <a:cxnLst/>
            <a:rect l="l" t="t" r="r" b="b"/>
            <a:pathLst>
              <a:path w="8987" h="9123" extrusionOk="0">
                <a:moveTo>
                  <a:pt x="7728" y="6394"/>
                </a:moveTo>
                <a:cubicBezTo>
                  <a:pt x="7567" y="6209"/>
                  <a:pt x="7851" y="5938"/>
                  <a:pt x="8012" y="6135"/>
                </a:cubicBezTo>
                <a:cubicBezTo>
                  <a:pt x="8123" y="6234"/>
                  <a:pt x="8259" y="6320"/>
                  <a:pt x="8394" y="6394"/>
                </a:cubicBezTo>
                <a:cubicBezTo>
                  <a:pt x="8456" y="6419"/>
                  <a:pt x="8493" y="6481"/>
                  <a:pt x="8493" y="6542"/>
                </a:cubicBezTo>
                <a:cubicBezTo>
                  <a:pt x="8493" y="6703"/>
                  <a:pt x="8333" y="6802"/>
                  <a:pt x="8197" y="6728"/>
                </a:cubicBezTo>
                <a:cubicBezTo>
                  <a:pt x="8024" y="6641"/>
                  <a:pt x="7864" y="6530"/>
                  <a:pt x="7728" y="6394"/>
                </a:cubicBezTo>
                <a:close/>
                <a:moveTo>
                  <a:pt x="7999" y="4098"/>
                </a:moveTo>
                <a:cubicBezTo>
                  <a:pt x="7765" y="4086"/>
                  <a:pt x="7765" y="3728"/>
                  <a:pt x="7999" y="3703"/>
                </a:cubicBezTo>
                <a:cubicBezTo>
                  <a:pt x="8246" y="3728"/>
                  <a:pt x="8493" y="3777"/>
                  <a:pt x="8740" y="3851"/>
                </a:cubicBezTo>
                <a:cubicBezTo>
                  <a:pt x="8987" y="3913"/>
                  <a:pt x="8888" y="4296"/>
                  <a:pt x="8641" y="4222"/>
                </a:cubicBezTo>
                <a:cubicBezTo>
                  <a:pt x="8432" y="4160"/>
                  <a:pt x="8209" y="4123"/>
                  <a:pt x="7999" y="4098"/>
                </a:cubicBezTo>
                <a:close/>
                <a:moveTo>
                  <a:pt x="6740" y="1457"/>
                </a:moveTo>
                <a:cubicBezTo>
                  <a:pt x="6716" y="1506"/>
                  <a:pt x="6654" y="1543"/>
                  <a:pt x="6605" y="1555"/>
                </a:cubicBezTo>
                <a:cubicBezTo>
                  <a:pt x="6444" y="1568"/>
                  <a:pt x="6321" y="1407"/>
                  <a:pt x="6395" y="1259"/>
                </a:cubicBezTo>
                <a:cubicBezTo>
                  <a:pt x="6506" y="1099"/>
                  <a:pt x="6629" y="938"/>
                  <a:pt x="6777" y="802"/>
                </a:cubicBezTo>
                <a:cubicBezTo>
                  <a:pt x="6926" y="605"/>
                  <a:pt x="7222" y="864"/>
                  <a:pt x="7061" y="1062"/>
                </a:cubicBezTo>
                <a:cubicBezTo>
                  <a:pt x="6938" y="1185"/>
                  <a:pt x="6839" y="1309"/>
                  <a:pt x="6740" y="1457"/>
                </a:cubicBezTo>
                <a:close/>
                <a:moveTo>
                  <a:pt x="4481" y="852"/>
                </a:moveTo>
                <a:cubicBezTo>
                  <a:pt x="4568" y="1086"/>
                  <a:pt x="4185" y="1210"/>
                  <a:pt x="4099" y="963"/>
                </a:cubicBezTo>
                <a:cubicBezTo>
                  <a:pt x="4037" y="765"/>
                  <a:pt x="3988" y="556"/>
                  <a:pt x="3938" y="346"/>
                </a:cubicBezTo>
                <a:cubicBezTo>
                  <a:pt x="3877" y="99"/>
                  <a:pt x="4259" y="0"/>
                  <a:pt x="4321" y="247"/>
                </a:cubicBezTo>
                <a:cubicBezTo>
                  <a:pt x="4358" y="457"/>
                  <a:pt x="4420" y="654"/>
                  <a:pt x="4481" y="852"/>
                </a:cubicBezTo>
                <a:close/>
                <a:moveTo>
                  <a:pt x="2297" y="1555"/>
                </a:moveTo>
                <a:cubicBezTo>
                  <a:pt x="2346" y="1592"/>
                  <a:pt x="2383" y="1654"/>
                  <a:pt x="2395" y="1716"/>
                </a:cubicBezTo>
                <a:cubicBezTo>
                  <a:pt x="2408" y="1876"/>
                  <a:pt x="2235" y="1975"/>
                  <a:pt x="2099" y="1901"/>
                </a:cubicBezTo>
                <a:cubicBezTo>
                  <a:pt x="1840" y="1753"/>
                  <a:pt x="1618" y="1543"/>
                  <a:pt x="1445" y="1309"/>
                </a:cubicBezTo>
                <a:cubicBezTo>
                  <a:pt x="1297" y="1111"/>
                  <a:pt x="1618" y="889"/>
                  <a:pt x="1778" y="1086"/>
                </a:cubicBezTo>
                <a:cubicBezTo>
                  <a:pt x="1914" y="1284"/>
                  <a:pt x="2087" y="1432"/>
                  <a:pt x="2297" y="1555"/>
                </a:cubicBezTo>
                <a:close/>
                <a:moveTo>
                  <a:pt x="1087" y="3284"/>
                </a:moveTo>
                <a:cubicBezTo>
                  <a:pt x="1321" y="3308"/>
                  <a:pt x="1321" y="3654"/>
                  <a:pt x="1087" y="3679"/>
                </a:cubicBezTo>
                <a:cubicBezTo>
                  <a:pt x="791" y="3679"/>
                  <a:pt x="482" y="3740"/>
                  <a:pt x="210" y="3567"/>
                </a:cubicBezTo>
                <a:cubicBezTo>
                  <a:pt x="1" y="3432"/>
                  <a:pt x="198" y="3098"/>
                  <a:pt x="408" y="3234"/>
                </a:cubicBezTo>
                <a:cubicBezTo>
                  <a:pt x="593" y="3345"/>
                  <a:pt x="877" y="3284"/>
                  <a:pt x="1075" y="3284"/>
                </a:cubicBezTo>
                <a:close/>
                <a:moveTo>
                  <a:pt x="1112" y="5789"/>
                </a:moveTo>
                <a:cubicBezTo>
                  <a:pt x="1346" y="5728"/>
                  <a:pt x="1457" y="6086"/>
                  <a:pt x="1210" y="6160"/>
                </a:cubicBezTo>
                <a:cubicBezTo>
                  <a:pt x="926" y="6271"/>
                  <a:pt x="630" y="6308"/>
                  <a:pt x="322" y="6271"/>
                </a:cubicBezTo>
                <a:cubicBezTo>
                  <a:pt x="62" y="6234"/>
                  <a:pt x="161" y="5851"/>
                  <a:pt x="408" y="5888"/>
                </a:cubicBezTo>
                <a:cubicBezTo>
                  <a:pt x="642" y="5900"/>
                  <a:pt x="889" y="5876"/>
                  <a:pt x="1112" y="5789"/>
                </a:cubicBezTo>
                <a:close/>
                <a:moveTo>
                  <a:pt x="5247" y="7826"/>
                </a:moveTo>
                <a:cubicBezTo>
                  <a:pt x="5185" y="7567"/>
                  <a:pt x="5555" y="7468"/>
                  <a:pt x="5617" y="7727"/>
                </a:cubicBezTo>
                <a:cubicBezTo>
                  <a:pt x="5642" y="7863"/>
                  <a:pt x="5691" y="7987"/>
                  <a:pt x="5765" y="8098"/>
                </a:cubicBezTo>
                <a:cubicBezTo>
                  <a:pt x="5790" y="8159"/>
                  <a:pt x="5790" y="8221"/>
                  <a:pt x="5765" y="8283"/>
                </a:cubicBezTo>
                <a:cubicBezTo>
                  <a:pt x="5691" y="8419"/>
                  <a:pt x="5494" y="8431"/>
                  <a:pt x="5420" y="8295"/>
                </a:cubicBezTo>
                <a:cubicBezTo>
                  <a:pt x="5333" y="8147"/>
                  <a:pt x="5271" y="7987"/>
                  <a:pt x="5234" y="7826"/>
                </a:cubicBezTo>
                <a:close/>
                <a:moveTo>
                  <a:pt x="1272" y="8011"/>
                </a:moveTo>
                <a:cubicBezTo>
                  <a:pt x="1124" y="8320"/>
                  <a:pt x="1210" y="8690"/>
                  <a:pt x="1482" y="8912"/>
                </a:cubicBezTo>
                <a:cubicBezTo>
                  <a:pt x="1766" y="9122"/>
                  <a:pt x="2161" y="9110"/>
                  <a:pt x="2432" y="8875"/>
                </a:cubicBezTo>
                <a:lnTo>
                  <a:pt x="2432" y="8875"/>
                </a:lnTo>
                <a:cubicBezTo>
                  <a:pt x="2655" y="8912"/>
                  <a:pt x="2877" y="8851"/>
                  <a:pt x="3062" y="8703"/>
                </a:cubicBezTo>
                <a:cubicBezTo>
                  <a:pt x="3642" y="8221"/>
                  <a:pt x="3877" y="7271"/>
                  <a:pt x="4667" y="7024"/>
                </a:cubicBezTo>
                <a:cubicBezTo>
                  <a:pt x="5012" y="6925"/>
                  <a:pt x="5383" y="6925"/>
                  <a:pt x="5728" y="6826"/>
                </a:cubicBezTo>
                <a:cubicBezTo>
                  <a:pt x="6271" y="6666"/>
                  <a:pt x="6753" y="6333"/>
                  <a:pt x="7074" y="5863"/>
                </a:cubicBezTo>
                <a:cubicBezTo>
                  <a:pt x="7530" y="5197"/>
                  <a:pt x="7530" y="4320"/>
                  <a:pt x="7247" y="3592"/>
                </a:cubicBezTo>
                <a:cubicBezTo>
                  <a:pt x="7061" y="3123"/>
                  <a:pt x="6753" y="2716"/>
                  <a:pt x="6358" y="2407"/>
                </a:cubicBezTo>
                <a:cubicBezTo>
                  <a:pt x="5234" y="1568"/>
                  <a:pt x="3482" y="1494"/>
                  <a:pt x="2580" y="2691"/>
                </a:cubicBezTo>
                <a:cubicBezTo>
                  <a:pt x="2111" y="3308"/>
                  <a:pt x="2235" y="4049"/>
                  <a:pt x="2321" y="4753"/>
                </a:cubicBezTo>
                <a:cubicBezTo>
                  <a:pt x="2371" y="5222"/>
                  <a:pt x="2482" y="5765"/>
                  <a:pt x="2210" y="6184"/>
                </a:cubicBezTo>
                <a:cubicBezTo>
                  <a:pt x="2161" y="6258"/>
                  <a:pt x="2099" y="6357"/>
                  <a:pt x="2037" y="6431"/>
                </a:cubicBezTo>
                <a:cubicBezTo>
                  <a:pt x="1926" y="6579"/>
                  <a:pt x="1815" y="6715"/>
                  <a:pt x="1704" y="6863"/>
                </a:cubicBezTo>
                <a:cubicBezTo>
                  <a:pt x="1605" y="7011"/>
                  <a:pt x="1470" y="7184"/>
                  <a:pt x="1358" y="7345"/>
                </a:cubicBezTo>
                <a:cubicBezTo>
                  <a:pt x="1173" y="7616"/>
                  <a:pt x="1149" y="7727"/>
                  <a:pt x="1272" y="8011"/>
                </a:cubicBezTo>
                <a:close/>
                <a:moveTo>
                  <a:pt x="2692" y="7086"/>
                </a:moveTo>
                <a:cubicBezTo>
                  <a:pt x="2716" y="7048"/>
                  <a:pt x="2741" y="6999"/>
                  <a:pt x="2753" y="6974"/>
                </a:cubicBezTo>
                <a:cubicBezTo>
                  <a:pt x="2840" y="6851"/>
                  <a:pt x="2914" y="6715"/>
                  <a:pt x="2988" y="6592"/>
                </a:cubicBezTo>
                <a:cubicBezTo>
                  <a:pt x="3210" y="6209"/>
                  <a:pt x="3420" y="5814"/>
                  <a:pt x="3605" y="5431"/>
                </a:cubicBezTo>
                <a:cubicBezTo>
                  <a:pt x="3704" y="5234"/>
                  <a:pt x="3803" y="5036"/>
                  <a:pt x="3889" y="4839"/>
                </a:cubicBezTo>
                <a:lnTo>
                  <a:pt x="4099" y="4999"/>
                </a:lnTo>
                <a:lnTo>
                  <a:pt x="4333" y="5172"/>
                </a:lnTo>
                <a:cubicBezTo>
                  <a:pt x="3864" y="5863"/>
                  <a:pt x="3358" y="6518"/>
                  <a:pt x="2914" y="7221"/>
                </a:cubicBezTo>
                <a:lnTo>
                  <a:pt x="2889" y="7209"/>
                </a:lnTo>
                <a:cubicBezTo>
                  <a:pt x="2827" y="7172"/>
                  <a:pt x="2753" y="7123"/>
                  <a:pt x="2692" y="7086"/>
                </a:cubicBezTo>
                <a:close/>
                <a:moveTo>
                  <a:pt x="3827" y="4209"/>
                </a:moveTo>
                <a:cubicBezTo>
                  <a:pt x="3803" y="4172"/>
                  <a:pt x="3790" y="4148"/>
                  <a:pt x="3766" y="4123"/>
                </a:cubicBezTo>
                <a:cubicBezTo>
                  <a:pt x="3716" y="4074"/>
                  <a:pt x="3716" y="3987"/>
                  <a:pt x="3766" y="3938"/>
                </a:cubicBezTo>
                <a:cubicBezTo>
                  <a:pt x="3790" y="3913"/>
                  <a:pt x="3852" y="3876"/>
                  <a:pt x="3889" y="3888"/>
                </a:cubicBezTo>
                <a:cubicBezTo>
                  <a:pt x="3926" y="3913"/>
                  <a:pt x="3901" y="4000"/>
                  <a:pt x="3901" y="4024"/>
                </a:cubicBezTo>
                <a:cubicBezTo>
                  <a:pt x="3889" y="4086"/>
                  <a:pt x="3864" y="4148"/>
                  <a:pt x="3827" y="4197"/>
                </a:cubicBezTo>
                <a:close/>
                <a:moveTo>
                  <a:pt x="4876" y="5061"/>
                </a:moveTo>
                <a:cubicBezTo>
                  <a:pt x="4963" y="4913"/>
                  <a:pt x="5062" y="4777"/>
                  <a:pt x="5173" y="4654"/>
                </a:cubicBezTo>
                <a:lnTo>
                  <a:pt x="5173" y="4654"/>
                </a:lnTo>
                <a:cubicBezTo>
                  <a:pt x="5185" y="4641"/>
                  <a:pt x="5210" y="4592"/>
                  <a:pt x="5234" y="4592"/>
                </a:cubicBezTo>
                <a:cubicBezTo>
                  <a:pt x="5296" y="4592"/>
                  <a:pt x="5395" y="4740"/>
                  <a:pt x="5420" y="4814"/>
                </a:cubicBezTo>
                <a:cubicBezTo>
                  <a:pt x="5383" y="4975"/>
                  <a:pt x="5197" y="5172"/>
                  <a:pt x="5025" y="5123"/>
                </a:cubicBezTo>
                <a:cubicBezTo>
                  <a:pt x="4975" y="5098"/>
                  <a:pt x="4914" y="5086"/>
                  <a:pt x="4864" y="5061"/>
                </a:cubicBezTo>
                <a:close/>
                <a:moveTo>
                  <a:pt x="2371" y="6789"/>
                </a:moveTo>
                <a:cubicBezTo>
                  <a:pt x="2358" y="6777"/>
                  <a:pt x="2346" y="6765"/>
                  <a:pt x="2334" y="6740"/>
                </a:cubicBezTo>
                <a:cubicBezTo>
                  <a:pt x="2395" y="6616"/>
                  <a:pt x="2469" y="6493"/>
                  <a:pt x="2556" y="6382"/>
                </a:cubicBezTo>
                <a:cubicBezTo>
                  <a:pt x="2790" y="6036"/>
                  <a:pt x="2790" y="5666"/>
                  <a:pt x="2778" y="5259"/>
                </a:cubicBezTo>
                <a:cubicBezTo>
                  <a:pt x="2741" y="4629"/>
                  <a:pt x="2556" y="3963"/>
                  <a:pt x="2679" y="3333"/>
                </a:cubicBezTo>
                <a:cubicBezTo>
                  <a:pt x="2840" y="2580"/>
                  <a:pt x="3852" y="2185"/>
                  <a:pt x="4531" y="2160"/>
                </a:cubicBezTo>
                <a:cubicBezTo>
                  <a:pt x="5210" y="2136"/>
                  <a:pt x="5839" y="2457"/>
                  <a:pt x="6321" y="2901"/>
                </a:cubicBezTo>
                <a:cubicBezTo>
                  <a:pt x="7259" y="3753"/>
                  <a:pt x="7321" y="5394"/>
                  <a:pt x="6234" y="6160"/>
                </a:cubicBezTo>
                <a:cubicBezTo>
                  <a:pt x="5778" y="6481"/>
                  <a:pt x="5234" y="6505"/>
                  <a:pt x="4704" y="6616"/>
                </a:cubicBezTo>
                <a:cubicBezTo>
                  <a:pt x="4173" y="6740"/>
                  <a:pt x="3877" y="7048"/>
                  <a:pt x="3556" y="7456"/>
                </a:cubicBezTo>
                <a:cubicBezTo>
                  <a:pt x="3543" y="7456"/>
                  <a:pt x="3543" y="7456"/>
                  <a:pt x="3531" y="7456"/>
                </a:cubicBezTo>
                <a:cubicBezTo>
                  <a:pt x="3432" y="7456"/>
                  <a:pt x="3346" y="7431"/>
                  <a:pt x="3272" y="7406"/>
                </a:cubicBezTo>
                <a:cubicBezTo>
                  <a:pt x="3704" y="6715"/>
                  <a:pt x="4210" y="6073"/>
                  <a:pt x="4667" y="5394"/>
                </a:cubicBezTo>
                <a:cubicBezTo>
                  <a:pt x="4938" y="5530"/>
                  <a:pt x="5222" y="5592"/>
                  <a:pt x="5494" y="5394"/>
                </a:cubicBezTo>
                <a:cubicBezTo>
                  <a:pt x="5852" y="5135"/>
                  <a:pt x="6012" y="4444"/>
                  <a:pt x="5568" y="4185"/>
                </a:cubicBezTo>
                <a:cubicBezTo>
                  <a:pt x="5271" y="4012"/>
                  <a:pt x="4988" y="4246"/>
                  <a:pt x="4802" y="4469"/>
                </a:cubicBezTo>
                <a:cubicBezTo>
                  <a:pt x="4704" y="4604"/>
                  <a:pt x="4617" y="4728"/>
                  <a:pt x="4543" y="4864"/>
                </a:cubicBezTo>
                <a:cubicBezTo>
                  <a:pt x="4370" y="4740"/>
                  <a:pt x="4210" y="4604"/>
                  <a:pt x="4062" y="4469"/>
                </a:cubicBezTo>
                <a:lnTo>
                  <a:pt x="4062" y="4469"/>
                </a:lnTo>
                <a:cubicBezTo>
                  <a:pt x="4161" y="4222"/>
                  <a:pt x="4358" y="3716"/>
                  <a:pt x="4235" y="3506"/>
                </a:cubicBezTo>
                <a:cubicBezTo>
                  <a:pt x="3963" y="2975"/>
                  <a:pt x="3457" y="3555"/>
                  <a:pt x="3371" y="3888"/>
                </a:cubicBezTo>
                <a:cubicBezTo>
                  <a:pt x="3296" y="4172"/>
                  <a:pt x="3445" y="4419"/>
                  <a:pt x="3630" y="4617"/>
                </a:cubicBezTo>
                <a:cubicBezTo>
                  <a:pt x="3457" y="4925"/>
                  <a:pt x="3284" y="5234"/>
                  <a:pt x="3111" y="5543"/>
                </a:cubicBezTo>
                <a:cubicBezTo>
                  <a:pt x="2864" y="5962"/>
                  <a:pt x="2630" y="6394"/>
                  <a:pt x="2371" y="6814"/>
                </a:cubicBezTo>
                <a:close/>
                <a:moveTo>
                  <a:pt x="1828" y="8641"/>
                </a:moveTo>
                <a:cubicBezTo>
                  <a:pt x="1753" y="8628"/>
                  <a:pt x="1692" y="8579"/>
                  <a:pt x="1642" y="8517"/>
                </a:cubicBezTo>
                <a:cubicBezTo>
                  <a:pt x="1704" y="8567"/>
                  <a:pt x="1766" y="8604"/>
                  <a:pt x="1828" y="8641"/>
                </a:cubicBezTo>
                <a:close/>
                <a:moveTo>
                  <a:pt x="3222" y="7801"/>
                </a:moveTo>
                <a:cubicBezTo>
                  <a:pt x="3062" y="8061"/>
                  <a:pt x="2901" y="8406"/>
                  <a:pt x="2605" y="8456"/>
                </a:cubicBezTo>
                <a:cubicBezTo>
                  <a:pt x="2210" y="8517"/>
                  <a:pt x="1704" y="8147"/>
                  <a:pt x="1605" y="7777"/>
                </a:cubicBezTo>
                <a:cubicBezTo>
                  <a:pt x="1753" y="7530"/>
                  <a:pt x="1914" y="7295"/>
                  <a:pt x="2087" y="7061"/>
                </a:cubicBezTo>
                <a:cubicBezTo>
                  <a:pt x="2223" y="7221"/>
                  <a:pt x="2383" y="7369"/>
                  <a:pt x="2568" y="7481"/>
                </a:cubicBezTo>
                <a:cubicBezTo>
                  <a:pt x="2778" y="7616"/>
                  <a:pt x="2988" y="7727"/>
                  <a:pt x="3222" y="780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89" name="Google Shape;6821;p121">
            <a:extLst>
              <a:ext uri="{FF2B5EF4-FFF2-40B4-BE49-F238E27FC236}">
                <a16:creationId xmlns:a16="http://schemas.microsoft.com/office/drawing/2014/main" id="{283B76EA-A1DC-4D72-9ED2-48E0C3A8E6BF}"/>
              </a:ext>
            </a:extLst>
          </p:cNvPr>
          <p:cNvSpPr/>
          <p:nvPr/>
        </p:nvSpPr>
        <p:spPr>
          <a:xfrm>
            <a:off x="2862623" y="2390172"/>
            <a:ext cx="325068" cy="366197"/>
          </a:xfrm>
          <a:custGeom>
            <a:avLst/>
            <a:gdLst/>
            <a:ahLst/>
            <a:cxnLst/>
            <a:rect l="l" t="t" r="r" b="b"/>
            <a:pathLst>
              <a:path w="9666" h="10889" extrusionOk="0">
                <a:moveTo>
                  <a:pt x="4913" y="10765"/>
                </a:moveTo>
                <a:cubicBezTo>
                  <a:pt x="3457" y="9469"/>
                  <a:pt x="2160" y="8000"/>
                  <a:pt x="654" y="6753"/>
                </a:cubicBezTo>
                <a:cubicBezTo>
                  <a:pt x="642" y="6728"/>
                  <a:pt x="630" y="6716"/>
                  <a:pt x="617" y="6691"/>
                </a:cubicBezTo>
                <a:cubicBezTo>
                  <a:pt x="0" y="6037"/>
                  <a:pt x="198" y="4309"/>
                  <a:pt x="321" y="3494"/>
                </a:cubicBezTo>
                <a:cubicBezTo>
                  <a:pt x="408" y="2914"/>
                  <a:pt x="519" y="2334"/>
                  <a:pt x="642" y="1754"/>
                </a:cubicBezTo>
                <a:cubicBezTo>
                  <a:pt x="729" y="1346"/>
                  <a:pt x="827" y="951"/>
                  <a:pt x="914" y="556"/>
                </a:cubicBezTo>
                <a:cubicBezTo>
                  <a:pt x="926" y="470"/>
                  <a:pt x="1012" y="421"/>
                  <a:pt x="1099" y="445"/>
                </a:cubicBezTo>
                <a:cubicBezTo>
                  <a:pt x="1185" y="495"/>
                  <a:pt x="1272" y="544"/>
                  <a:pt x="1358" y="606"/>
                </a:cubicBezTo>
                <a:cubicBezTo>
                  <a:pt x="1383" y="618"/>
                  <a:pt x="1593" y="742"/>
                  <a:pt x="1617" y="692"/>
                </a:cubicBezTo>
                <a:cubicBezTo>
                  <a:pt x="1642" y="606"/>
                  <a:pt x="1679" y="532"/>
                  <a:pt x="1741" y="470"/>
                </a:cubicBezTo>
                <a:cubicBezTo>
                  <a:pt x="1975" y="309"/>
                  <a:pt x="2173" y="433"/>
                  <a:pt x="2358" y="569"/>
                </a:cubicBezTo>
                <a:lnTo>
                  <a:pt x="2383" y="581"/>
                </a:lnTo>
                <a:cubicBezTo>
                  <a:pt x="2407" y="593"/>
                  <a:pt x="2420" y="593"/>
                  <a:pt x="2432" y="606"/>
                </a:cubicBezTo>
                <a:cubicBezTo>
                  <a:pt x="2580" y="630"/>
                  <a:pt x="2716" y="334"/>
                  <a:pt x="2950" y="322"/>
                </a:cubicBezTo>
                <a:cubicBezTo>
                  <a:pt x="3025" y="322"/>
                  <a:pt x="3086" y="334"/>
                  <a:pt x="3160" y="359"/>
                </a:cubicBezTo>
                <a:cubicBezTo>
                  <a:pt x="3247" y="396"/>
                  <a:pt x="3321" y="445"/>
                  <a:pt x="3383" y="519"/>
                </a:cubicBezTo>
                <a:cubicBezTo>
                  <a:pt x="3407" y="470"/>
                  <a:pt x="3469" y="445"/>
                  <a:pt x="3518" y="458"/>
                </a:cubicBezTo>
                <a:cubicBezTo>
                  <a:pt x="3703" y="495"/>
                  <a:pt x="3876" y="556"/>
                  <a:pt x="4049" y="618"/>
                </a:cubicBezTo>
                <a:cubicBezTo>
                  <a:pt x="4049" y="581"/>
                  <a:pt x="4061" y="532"/>
                  <a:pt x="4061" y="495"/>
                </a:cubicBezTo>
                <a:cubicBezTo>
                  <a:pt x="4074" y="359"/>
                  <a:pt x="4086" y="235"/>
                  <a:pt x="4123" y="112"/>
                </a:cubicBezTo>
                <a:cubicBezTo>
                  <a:pt x="4135" y="100"/>
                  <a:pt x="4135" y="87"/>
                  <a:pt x="4135" y="87"/>
                </a:cubicBezTo>
                <a:lnTo>
                  <a:pt x="4135" y="87"/>
                </a:lnTo>
                <a:cubicBezTo>
                  <a:pt x="4135" y="75"/>
                  <a:pt x="4148" y="63"/>
                  <a:pt x="4148" y="63"/>
                </a:cubicBezTo>
                <a:cubicBezTo>
                  <a:pt x="4160" y="50"/>
                  <a:pt x="4173" y="38"/>
                  <a:pt x="4185" y="26"/>
                </a:cubicBezTo>
                <a:cubicBezTo>
                  <a:pt x="4234" y="1"/>
                  <a:pt x="4296" y="1"/>
                  <a:pt x="4345" y="26"/>
                </a:cubicBezTo>
                <a:cubicBezTo>
                  <a:pt x="4790" y="285"/>
                  <a:pt x="5172" y="667"/>
                  <a:pt x="5543" y="1025"/>
                </a:cubicBezTo>
                <a:cubicBezTo>
                  <a:pt x="5962" y="1408"/>
                  <a:pt x="6419" y="1741"/>
                  <a:pt x="6901" y="2038"/>
                </a:cubicBezTo>
                <a:cubicBezTo>
                  <a:pt x="7888" y="2630"/>
                  <a:pt x="8666" y="3519"/>
                  <a:pt x="9579" y="4198"/>
                </a:cubicBezTo>
                <a:cubicBezTo>
                  <a:pt x="9641" y="4235"/>
                  <a:pt x="9666" y="4309"/>
                  <a:pt x="9666" y="4383"/>
                </a:cubicBezTo>
                <a:lnTo>
                  <a:pt x="9666" y="4408"/>
                </a:lnTo>
                <a:lnTo>
                  <a:pt x="9666" y="4408"/>
                </a:lnTo>
                <a:cubicBezTo>
                  <a:pt x="9283" y="5704"/>
                  <a:pt x="8826" y="6975"/>
                  <a:pt x="8295" y="8222"/>
                </a:cubicBezTo>
                <a:cubicBezTo>
                  <a:pt x="7937" y="9049"/>
                  <a:pt x="7567" y="9864"/>
                  <a:pt x="7197" y="10691"/>
                </a:cubicBezTo>
                <a:cubicBezTo>
                  <a:pt x="7172" y="10752"/>
                  <a:pt x="7110" y="10789"/>
                  <a:pt x="7036" y="10777"/>
                </a:cubicBezTo>
                <a:cubicBezTo>
                  <a:pt x="6394" y="10789"/>
                  <a:pt x="5753" y="10888"/>
                  <a:pt x="5098" y="10851"/>
                </a:cubicBezTo>
                <a:cubicBezTo>
                  <a:pt x="5074" y="10864"/>
                  <a:pt x="5037" y="10851"/>
                  <a:pt x="5012" y="10839"/>
                </a:cubicBezTo>
                <a:cubicBezTo>
                  <a:pt x="4975" y="10826"/>
                  <a:pt x="4938" y="10802"/>
                  <a:pt x="4913" y="10765"/>
                </a:cubicBezTo>
                <a:close/>
                <a:moveTo>
                  <a:pt x="8962" y="4124"/>
                </a:moveTo>
                <a:cubicBezTo>
                  <a:pt x="8802" y="4445"/>
                  <a:pt x="8653" y="4766"/>
                  <a:pt x="8493" y="5087"/>
                </a:cubicBezTo>
                <a:cubicBezTo>
                  <a:pt x="8234" y="5642"/>
                  <a:pt x="7974" y="6210"/>
                  <a:pt x="7715" y="6765"/>
                </a:cubicBezTo>
                <a:cubicBezTo>
                  <a:pt x="7419" y="7395"/>
                  <a:pt x="7135" y="8024"/>
                  <a:pt x="6839" y="8654"/>
                </a:cubicBezTo>
                <a:cubicBezTo>
                  <a:pt x="6740" y="8876"/>
                  <a:pt x="6641" y="9086"/>
                  <a:pt x="6543" y="9296"/>
                </a:cubicBezTo>
                <a:cubicBezTo>
                  <a:pt x="6518" y="9370"/>
                  <a:pt x="6493" y="9432"/>
                  <a:pt x="6468" y="9493"/>
                </a:cubicBezTo>
                <a:cubicBezTo>
                  <a:pt x="6456" y="9530"/>
                  <a:pt x="6444" y="9555"/>
                  <a:pt x="6431" y="9580"/>
                </a:cubicBezTo>
                <a:cubicBezTo>
                  <a:pt x="6431" y="9592"/>
                  <a:pt x="6431" y="9592"/>
                  <a:pt x="6431" y="9592"/>
                </a:cubicBezTo>
                <a:cubicBezTo>
                  <a:pt x="6629" y="9802"/>
                  <a:pt x="6826" y="10024"/>
                  <a:pt x="6999" y="10246"/>
                </a:cubicBezTo>
                <a:cubicBezTo>
                  <a:pt x="7296" y="9518"/>
                  <a:pt x="7604" y="8777"/>
                  <a:pt x="7913" y="8049"/>
                </a:cubicBezTo>
                <a:cubicBezTo>
                  <a:pt x="8160" y="7481"/>
                  <a:pt x="8394" y="6913"/>
                  <a:pt x="8616" y="6333"/>
                </a:cubicBezTo>
                <a:cubicBezTo>
                  <a:pt x="8863" y="5691"/>
                  <a:pt x="9098" y="5050"/>
                  <a:pt x="9308" y="4408"/>
                </a:cubicBezTo>
                <a:cubicBezTo>
                  <a:pt x="9184" y="4321"/>
                  <a:pt x="9073" y="4222"/>
                  <a:pt x="8962" y="4124"/>
                </a:cubicBezTo>
                <a:close/>
                <a:moveTo>
                  <a:pt x="6197" y="9814"/>
                </a:moveTo>
                <a:cubicBezTo>
                  <a:pt x="5678" y="9901"/>
                  <a:pt x="5160" y="10036"/>
                  <a:pt x="4642" y="10086"/>
                </a:cubicBezTo>
                <a:cubicBezTo>
                  <a:pt x="4790" y="10222"/>
                  <a:pt x="4950" y="10370"/>
                  <a:pt x="5098" y="10506"/>
                </a:cubicBezTo>
                <a:cubicBezTo>
                  <a:pt x="5654" y="10506"/>
                  <a:pt x="6197" y="10481"/>
                  <a:pt x="6740" y="10431"/>
                </a:cubicBezTo>
                <a:cubicBezTo>
                  <a:pt x="6567" y="10222"/>
                  <a:pt x="6382" y="10012"/>
                  <a:pt x="6185" y="9814"/>
                </a:cubicBezTo>
                <a:close/>
                <a:moveTo>
                  <a:pt x="4284" y="9740"/>
                </a:moveTo>
                <a:cubicBezTo>
                  <a:pt x="4814" y="9703"/>
                  <a:pt x="5345" y="9629"/>
                  <a:pt x="5876" y="9506"/>
                </a:cubicBezTo>
                <a:cubicBezTo>
                  <a:pt x="5407" y="9098"/>
                  <a:pt x="4926" y="8728"/>
                  <a:pt x="4419" y="8370"/>
                </a:cubicBezTo>
                <a:cubicBezTo>
                  <a:pt x="3802" y="7926"/>
                  <a:pt x="3222" y="7444"/>
                  <a:pt x="2679" y="6913"/>
                </a:cubicBezTo>
                <a:cubicBezTo>
                  <a:pt x="2346" y="7012"/>
                  <a:pt x="2025" y="7136"/>
                  <a:pt x="1691" y="7222"/>
                </a:cubicBezTo>
                <a:cubicBezTo>
                  <a:pt x="2580" y="8037"/>
                  <a:pt x="3407" y="8901"/>
                  <a:pt x="4284" y="9740"/>
                </a:cubicBezTo>
                <a:close/>
                <a:moveTo>
                  <a:pt x="1383" y="6950"/>
                </a:moveTo>
                <a:cubicBezTo>
                  <a:pt x="1716" y="6864"/>
                  <a:pt x="2037" y="6728"/>
                  <a:pt x="2370" y="6617"/>
                </a:cubicBezTo>
                <a:lnTo>
                  <a:pt x="2049" y="6296"/>
                </a:lnTo>
                <a:cubicBezTo>
                  <a:pt x="1877" y="6654"/>
                  <a:pt x="1494" y="6691"/>
                  <a:pt x="1136" y="6728"/>
                </a:cubicBezTo>
                <a:close/>
                <a:moveTo>
                  <a:pt x="8678" y="3877"/>
                </a:moveTo>
                <a:cubicBezTo>
                  <a:pt x="8073" y="3346"/>
                  <a:pt x="7468" y="2754"/>
                  <a:pt x="6777" y="2346"/>
                </a:cubicBezTo>
                <a:cubicBezTo>
                  <a:pt x="6308" y="2075"/>
                  <a:pt x="5864" y="1754"/>
                  <a:pt x="5469" y="1383"/>
                </a:cubicBezTo>
                <a:cubicBezTo>
                  <a:pt x="5345" y="1285"/>
                  <a:pt x="5234" y="1161"/>
                  <a:pt x="5123" y="1062"/>
                </a:cubicBezTo>
                <a:cubicBezTo>
                  <a:pt x="4271" y="2852"/>
                  <a:pt x="3679" y="4766"/>
                  <a:pt x="2876" y="6593"/>
                </a:cubicBezTo>
                <a:lnTo>
                  <a:pt x="3740" y="7333"/>
                </a:lnTo>
                <a:cubicBezTo>
                  <a:pt x="3987" y="7543"/>
                  <a:pt x="4234" y="7753"/>
                  <a:pt x="4493" y="7963"/>
                </a:cubicBezTo>
                <a:cubicBezTo>
                  <a:pt x="4679" y="8123"/>
                  <a:pt x="4864" y="8271"/>
                  <a:pt x="5061" y="8432"/>
                </a:cubicBezTo>
                <a:cubicBezTo>
                  <a:pt x="5456" y="8716"/>
                  <a:pt x="5814" y="9012"/>
                  <a:pt x="6172" y="9345"/>
                </a:cubicBezTo>
                <a:lnTo>
                  <a:pt x="6172" y="9345"/>
                </a:lnTo>
                <a:cubicBezTo>
                  <a:pt x="6197" y="9271"/>
                  <a:pt x="6234" y="9209"/>
                  <a:pt x="6259" y="9135"/>
                </a:cubicBezTo>
                <a:cubicBezTo>
                  <a:pt x="6357" y="8926"/>
                  <a:pt x="6456" y="8703"/>
                  <a:pt x="6555" y="8481"/>
                </a:cubicBezTo>
                <a:cubicBezTo>
                  <a:pt x="6839" y="7839"/>
                  <a:pt x="7123" y="7210"/>
                  <a:pt x="7419" y="6568"/>
                </a:cubicBezTo>
                <a:cubicBezTo>
                  <a:pt x="7678" y="6012"/>
                  <a:pt x="7937" y="5457"/>
                  <a:pt x="8197" y="4901"/>
                </a:cubicBezTo>
                <a:cubicBezTo>
                  <a:pt x="8345" y="4556"/>
                  <a:pt x="8505" y="4222"/>
                  <a:pt x="8666" y="3889"/>
                </a:cubicBezTo>
                <a:close/>
                <a:moveTo>
                  <a:pt x="4926" y="7123"/>
                </a:moveTo>
                <a:cubicBezTo>
                  <a:pt x="4938" y="7062"/>
                  <a:pt x="4963" y="7012"/>
                  <a:pt x="4987" y="6963"/>
                </a:cubicBezTo>
                <a:cubicBezTo>
                  <a:pt x="5024" y="6839"/>
                  <a:pt x="5074" y="6716"/>
                  <a:pt x="5123" y="6605"/>
                </a:cubicBezTo>
                <a:cubicBezTo>
                  <a:pt x="5259" y="6259"/>
                  <a:pt x="5395" y="5914"/>
                  <a:pt x="5543" y="5568"/>
                </a:cubicBezTo>
                <a:cubicBezTo>
                  <a:pt x="5678" y="5222"/>
                  <a:pt x="5802" y="4926"/>
                  <a:pt x="5950" y="4593"/>
                </a:cubicBezTo>
                <a:cubicBezTo>
                  <a:pt x="5999" y="4482"/>
                  <a:pt x="6049" y="4358"/>
                  <a:pt x="6098" y="4247"/>
                </a:cubicBezTo>
                <a:cubicBezTo>
                  <a:pt x="6135" y="4185"/>
                  <a:pt x="6160" y="4111"/>
                  <a:pt x="6197" y="4050"/>
                </a:cubicBezTo>
                <a:cubicBezTo>
                  <a:pt x="6296" y="3865"/>
                  <a:pt x="6036" y="3630"/>
                  <a:pt x="5925" y="3827"/>
                </a:cubicBezTo>
                <a:cubicBezTo>
                  <a:pt x="5888" y="3902"/>
                  <a:pt x="5864" y="3976"/>
                  <a:pt x="5827" y="4050"/>
                </a:cubicBezTo>
                <a:cubicBezTo>
                  <a:pt x="5765" y="4173"/>
                  <a:pt x="5716" y="4297"/>
                  <a:pt x="5666" y="4420"/>
                </a:cubicBezTo>
                <a:cubicBezTo>
                  <a:pt x="5530" y="4753"/>
                  <a:pt x="5382" y="5099"/>
                  <a:pt x="5246" y="5432"/>
                </a:cubicBezTo>
                <a:cubicBezTo>
                  <a:pt x="5098" y="5803"/>
                  <a:pt x="4963" y="6160"/>
                  <a:pt x="4814" y="6531"/>
                </a:cubicBezTo>
                <a:cubicBezTo>
                  <a:pt x="4740" y="6716"/>
                  <a:pt x="4666" y="6913"/>
                  <a:pt x="4617" y="7123"/>
                </a:cubicBezTo>
                <a:cubicBezTo>
                  <a:pt x="4617" y="7333"/>
                  <a:pt x="4926" y="7333"/>
                  <a:pt x="4926" y="7123"/>
                </a:cubicBezTo>
                <a:close/>
                <a:moveTo>
                  <a:pt x="3617" y="6617"/>
                </a:moveTo>
                <a:lnTo>
                  <a:pt x="3617" y="6617"/>
                </a:lnTo>
                <a:cubicBezTo>
                  <a:pt x="3790" y="6778"/>
                  <a:pt x="4049" y="7000"/>
                  <a:pt x="4296" y="6815"/>
                </a:cubicBezTo>
                <a:cubicBezTo>
                  <a:pt x="4654" y="6543"/>
                  <a:pt x="5000" y="5778"/>
                  <a:pt x="5172" y="5358"/>
                </a:cubicBezTo>
                <a:cubicBezTo>
                  <a:pt x="5308" y="5050"/>
                  <a:pt x="5432" y="4729"/>
                  <a:pt x="5543" y="4395"/>
                </a:cubicBezTo>
                <a:cubicBezTo>
                  <a:pt x="5617" y="4173"/>
                  <a:pt x="5678" y="3951"/>
                  <a:pt x="5728" y="3716"/>
                </a:cubicBezTo>
                <a:cubicBezTo>
                  <a:pt x="5765" y="3445"/>
                  <a:pt x="5407" y="3210"/>
                  <a:pt x="5246" y="3025"/>
                </a:cubicBezTo>
                <a:cubicBezTo>
                  <a:pt x="5197" y="2963"/>
                  <a:pt x="5061" y="2877"/>
                  <a:pt x="4987" y="2939"/>
                </a:cubicBezTo>
                <a:cubicBezTo>
                  <a:pt x="4827" y="3124"/>
                  <a:pt x="4691" y="3334"/>
                  <a:pt x="4580" y="3556"/>
                </a:cubicBezTo>
                <a:cubicBezTo>
                  <a:pt x="4395" y="3926"/>
                  <a:pt x="4210" y="4297"/>
                  <a:pt x="4049" y="4679"/>
                </a:cubicBezTo>
                <a:cubicBezTo>
                  <a:pt x="3876" y="5111"/>
                  <a:pt x="3506" y="6037"/>
                  <a:pt x="3555" y="6494"/>
                </a:cubicBezTo>
                <a:lnTo>
                  <a:pt x="3555" y="6494"/>
                </a:lnTo>
                <a:cubicBezTo>
                  <a:pt x="3555" y="6531"/>
                  <a:pt x="3580" y="6580"/>
                  <a:pt x="3617" y="6605"/>
                </a:cubicBezTo>
                <a:close/>
                <a:moveTo>
                  <a:pt x="3852" y="6383"/>
                </a:moveTo>
                <a:cubicBezTo>
                  <a:pt x="3913" y="6444"/>
                  <a:pt x="4049" y="6531"/>
                  <a:pt x="4123" y="6457"/>
                </a:cubicBezTo>
                <a:cubicBezTo>
                  <a:pt x="4419" y="6222"/>
                  <a:pt x="4728" y="5531"/>
                  <a:pt x="4864" y="5185"/>
                </a:cubicBezTo>
                <a:cubicBezTo>
                  <a:pt x="5012" y="4827"/>
                  <a:pt x="5123" y="4519"/>
                  <a:pt x="5222" y="4173"/>
                </a:cubicBezTo>
                <a:cubicBezTo>
                  <a:pt x="5271" y="4000"/>
                  <a:pt x="5321" y="3827"/>
                  <a:pt x="5345" y="3642"/>
                </a:cubicBezTo>
                <a:cubicBezTo>
                  <a:pt x="5333" y="3630"/>
                  <a:pt x="5321" y="3605"/>
                  <a:pt x="5296" y="3581"/>
                </a:cubicBezTo>
                <a:cubicBezTo>
                  <a:pt x="5283" y="3568"/>
                  <a:pt x="5234" y="3507"/>
                  <a:pt x="5197" y="3457"/>
                </a:cubicBezTo>
                <a:cubicBezTo>
                  <a:pt x="5172" y="3420"/>
                  <a:pt x="5135" y="3371"/>
                  <a:pt x="5086" y="3334"/>
                </a:cubicBezTo>
                <a:cubicBezTo>
                  <a:pt x="4839" y="3729"/>
                  <a:pt x="3876" y="6062"/>
                  <a:pt x="3852" y="6383"/>
                </a:cubicBezTo>
                <a:close/>
                <a:moveTo>
                  <a:pt x="4864" y="828"/>
                </a:moveTo>
                <a:cubicBezTo>
                  <a:pt x="4728" y="704"/>
                  <a:pt x="4580" y="581"/>
                  <a:pt x="4432" y="482"/>
                </a:cubicBezTo>
                <a:cubicBezTo>
                  <a:pt x="4407" y="618"/>
                  <a:pt x="4382" y="742"/>
                  <a:pt x="4370" y="877"/>
                </a:cubicBezTo>
                <a:cubicBezTo>
                  <a:pt x="4308" y="1248"/>
                  <a:pt x="4222" y="1606"/>
                  <a:pt x="4074" y="1951"/>
                </a:cubicBezTo>
                <a:cubicBezTo>
                  <a:pt x="3827" y="2655"/>
                  <a:pt x="3518" y="3346"/>
                  <a:pt x="3160" y="4013"/>
                </a:cubicBezTo>
                <a:cubicBezTo>
                  <a:pt x="2827" y="4667"/>
                  <a:pt x="2506" y="5333"/>
                  <a:pt x="2197" y="6000"/>
                </a:cubicBezTo>
                <a:cubicBezTo>
                  <a:pt x="2210" y="6012"/>
                  <a:pt x="2222" y="6025"/>
                  <a:pt x="2247" y="6049"/>
                </a:cubicBezTo>
                <a:cubicBezTo>
                  <a:pt x="2284" y="6074"/>
                  <a:pt x="2333" y="6123"/>
                  <a:pt x="2370" y="6160"/>
                </a:cubicBezTo>
                <a:lnTo>
                  <a:pt x="2617" y="6370"/>
                </a:lnTo>
                <a:cubicBezTo>
                  <a:pt x="3407" y="4543"/>
                  <a:pt x="4012" y="2630"/>
                  <a:pt x="4864" y="828"/>
                </a:cubicBezTo>
                <a:close/>
                <a:moveTo>
                  <a:pt x="4012" y="964"/>
                </a:moveTo>
                <a:lnTo>
                  <a:pt x="3926" y="927"/>
                </a:lnTo>
                <a:cubicBezTo>
                  <a:pt x="3876" y="914"/>
                  <a:pt x="3753" y="865"/>
                  <a:pt x="3703" y="890"/>
                </a:cubicBezTo>
                <a:cubicBezTo>
                  <a:pt x="3691" y="902"/>
                  <a:pt x="3679" y="914"/>
                  <a:pt x="3679" y="927"/>
                </a:cubicBezTo>
                <a:cubicBezTo>
                  <a:pt x="3679" y="951"/>
                  <a:pt x="3666" y="964"/>
                  <a:pt x="3654" y="976"/>
                </a:cubicBezTo>
                <a:cubicBezTo>
                  <a:pt x="3518" y="1359"/>
                  <a:pt x="3358" y="1741"/>
                  <a:pt x="3197" y="2112"/>
                </a:cubicBezTo>
                <a:cubicBezTo>
                  <a:pt x="3000" y="2531"/>
                  <a:pt x="2802" y="2951"/>
                  <a:pt x="2617" y="3383"/>
                </a:cubicBezTo>
                <a:cubicBezTo>
                  <a:pt x="2210" y="4284"/>
                  <a:pt x="1889" y="5247"/>
                  <a:pt x="1679" y="6222"/>
                </a:cubicBezTo>
                <a:cubicBezTo>
                  <a:pt x="1889" y="6025"/>
                  <a:pt x="2025" y="5531"/>
                  <a:pt x="2136" y="5309"/>
                </a:cubicBezTo>
                <a:cubicBezTo>
                  <a:pt x="2420" y="4692"/>
                  <a:pt x="2753" y="4099"/>
                  <a:pt x="3062" y="3494"/>
                </a:cubicBezTo>
                <a:cubicBezTo>
                  <a:pt x="3420" y="2791"/>
                  <a:pt x="3716" y="2050"/>
                  <a:pt x="3938" y="1297"/>
                </a:cubicBezTo>
                <a:cubicBezTo>
                  <a:pt x="3963" y="1186"/>
                  <a:pt x="3987" y="1075"/>
                  <a:pt x="4012" y="964"/>
                </a:cubicBezTo>
                <a:close/>
                <a:moveTo>
                  <a:pt x="1407" y="6049"/>
                </a:moveTo>
                <a:cubicBezTo>
                  <a:pt x="1654" y="5025"/>
                  <a:pt x="1975" y="4025"/>
                  <a:pt x="2370" y="3062"/>
                </a:cubicBezTo>
                <a:cubicBezTo>
                  <a:pt x="2543" y="2667"/>
                  <a:pt x="2728" y="2272"/>
                  <a:pt x="2913" y="1877"/>
                </a:cubicBezTo>
                <a:cubicBezTo>
                  <a:pt x="3062" y="1569"/>
                  <a:pt x="3210" y="1248"/>
                  <a:pt x="3358" y="927"/>
                </a:cubicBezTo>
                <a:cubicBezTo>
                  <a:pt x="3271" y="853"/>
                  <a:pt x="3123" y="717"/>
                  <a:pt x="3037" y="704"/>
                </a:cubicBezTo>
                <a:cubicBezTo>
                  <a:pt x="2938" y="704"/>
                  <a:pt x="2839" y="791"/>
                  <a:pt x="2778" y="853"/>
                </a:cubicBezTo>
                <a:cubicBezTo>
                  <a:pt x="2716" y="914"/>
                  <a:pt x="2667" y="1050"/>
                  <a:pt x="2531" y="1038"/>
                </a:cubicBezTo>
                <a:cubicBezTo>
                  <a:pt x="2284" y="1532"/>
                  <a:pt x="2086" y="2038"/>
                  <a:pt x="1963" y="2568"/>
                </a:cubicBezTo>
                <a:cubicBezTo>
                  <a:pt x="1765" y="3260"/>
                  <a:pt x="1630" y="3976"/>
                  <a:pt x="1531" y="4704"/>
                </a:cubicBezTo>
                <a:cubicBezTo>
                  <a:pt x="1469" y="5148"/>
                  <a:pt x="1432" y="5593"/>
                  <a:pt x="1407" y="6037"/>
                </a:cubicBezTo>
                <a:close/>
                <a:moveTo>
                  <a:pt x="1074" y="5593"/>
                </a:moveTo>
                <a:cubicBezTo>
                  <a:pt x="1087" y="5457"/>
                  <a:pt x="1099" y="5333"/>
                  <a:pt x="1111" y="5259"/>
                </a:cubicBezTo>
                <a:cubicBezTo>
                  <a:pt x="1185" y="4568"/>
                  <a:pt x="1296" y="3902"/>
                  <a:pt x="1445" y="3235"/>
                </a:cubicBezTo>
                <a:cubicBezTo>
                  <a:pt x="1543" y="2778"/>
                  <a:pt x="1654" y="2322"/>
                  <a:pt x="1790" y="1877"/>
                </a:cubicBezTo>
                <a:cubicBezTo>
                  <a:pt x="1889" y="1532"/>
                  <a:pt x="2025" y="1174"/>
                  <a:pt x="2185" y="840"/>
                </a:cubicBezTo>
                <a:cubicBezTo>
                  <a:pt x="2160" y="828"/>
                  <a:pt x="2148" y="816"/>
                  <a:pt x="2123" y="803"/>
                </a:cubicBezTo>
                <a:cubicBezTo>
                  <a:pt x="2086" y="779"/>
                  <a:pt x="2037" y="766"/>
                  <a:pt x="1988" y="779"/>
                </a:cubicBezTo>
                <a:cubicBezTo>
                  <a:pt x="1914" y="816"/>
                  <a:pt x="1840" y="1013"/>
                  <a:pt x="1790" y="1087"/>
                </a:cubicBezTo>
                <a:cubicBezTo>
                  <a:pt x="1790" y="1099"/>
                  <a:pt x="1778" y="1112"/>
                  <a:pt x="1765" y="1124"/>
                </a:cubicBezTo>
                <a:cubicBezTo>
                  <a:pt x="1667" y="1408"/>
                  <a:pt x="1568" y="1704"/>
                  <a:pt x="1457" y="2001"/>
                </a:cubicBezTo>
                <a:cubicBezTo>
                  <a:pt x="1407" y="2173"/>
                  <a:pt x="1358" y="2346"/>
                  <a:pt x="1309" y="2507"/>
                </a:cubicBezTo>
                <a:cubicBezTo>
                  <a:pt x="1272" y="2630"/>
                  <a:pt x="1235" y="2741"/>
                  <a:pt x="1222" y="2865"/>
                </a:cubicBezTo>
                <a:cubicBezTo>
                  <a:pt x="1050" y="3766"/>
                  <a:pt x="1000" y="4679"/>
                  <a:pt x="1074" y="5580"/>
                </a:cubicBezTo>
                <a:close/>
                <a:moveTo>
                  <a:pt x="852" y="6407"/>
                </a:moveTo>
                <a:lnTo>
                  <a:pt x="889" y="6407"/>
                </a:lnTo>
                <a:cubicBezTo>
                  <a:pt x="630" y="5173"/>
                  <a:pt x="642" y="3902"/>
                  <a:pt x="914" y="2680"/>
                </a:cubicBezTo>
                <a:cubicBezTo>
                  <a:pt x="988" y="2371"/>
                  <a:pt x="1074" y="2050"/>
                  <a:pt x="1161" y="1741"/>
                </a:cubicBezTo>
                <a:cubicBezTo>
                  <a:pt x="1235" y="1494"/>
                  <a:pt x="1309" y="1235"/>
                  <a:pt x="1395" y="1001"/>
                </a:cubicBezTo>
                <a:cubicBezTo>
                  <a:pt x="1333" y="964"/>
                  <a:pt x="1235" y="914"/>
                  <a:pt x="1198" y="927"/>
                </a:cubicBezTo>
                <a:cubicBezTo>
                  <a:pt x="1161" y="939"/>
                  <a:pt x="1136" y="1013"/>
                  <a:pt x="1136" y="1050"/>
                </a:cubicBezTo>
                <a:cubicBezTo>
                  <a:pt x="938" y="1890"/>
                  <a:pt x="753" y="2729"/>
                  <a:pt x="630" y="3593"/>
                </a:cubicBezTo>
                <a:cubicBezTo>
                  <a:pt x="531" y="4260"/>
                  <a:pt x="358" y="5840"/>
                  <a:pt x="852" y="640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0" name="Google Shape;6824;p121">
            <a:extLst>
              <a:ext uri="{FF2B5EF4-FFF2-40B4-BE49-F238E27FC236}">
                <a16:creationId xmlns:a16="http://schemas.microsoft.com/office/drawing/2014/main" id="{04A05000-F6A0-497D-85AC-484735E569C9}"/>
              </a:ext>
            </a:extLst>
          </p:cNvPr>
          <p:cNvSpPr/>
          <p:nvPr/>
        </p:nvSpPr>
        <p:spPr>
          <a:xfrm>
            <a:off x="8693402" y="589066"/>
            <a:ext cx="240387" cy="140338"/>
          </a:xfrm>
          <a:custGeom>
            <a:avLst/>
            <a:gdLst/>
            <a:ahLst/>
            <a:cxnLst/>
            <a:rect l="l" t="t" r="r" b="b"/>
            <a:pathLst>
              <a:path w="7148" h="4173" extrusionOk="0">
                <a:moveTo>
                  <a:pt x="4061" y="3308"/>
                </a:moveTo>
                <a:cubicBezTo>
                  <a:pt x="4135" y="3370"/>
                  <a:pt x="4197" y="3444"/>
                  <a:pt x="4259" y="3530"/>
                </a:cubicBezTo>
                <a:cubicBezTo>
                  <a:pt x="4382" y="3444"/>
                  <a:pt x="4543" y="3432"/>
                  <a:pt x="4654" y="3518"/>
                </a:cubicBezTo>
                <a:cubicBezTo>
                  <a:pt x="4925" y="3691"/>
                  <a:pt x="4740" y="4049"/>
                  <a:pt x="4493" y="4086"/>
                </a:cubicBezTo>
                <a:cubicBezTo>
                  <a:pt x="4444" y="4160"/>
                  <a:pt x="4333" y="4172"/>
                  <a:pt x="4271" y="4098"/>
                </a:cubicBezTo>
                <a:cubicBezTo>
                  <a:pt x="4222" y="4049"/>
                  <a:pt x="4185" y="3987"/>
                  <a:pt x="4160" y="3913"/>
                </a:cubicBezTo>
                <a:cubicBezTo>
                  <a:pt x="4111" y="3827"/>
                  <a:pt x="4049" y="3740"/>
                  <a:pt x="3975" y="3654"/>
                </a:cubicBezTo>
                <a:cubicBezTo>
                  <a:pt x="3950" y="3654"/>
                  <a:pt x="3926" y="3642"/>
                  <a:pt x="3913" y="3617"/>
                </a:cubicBezTo>
                <a:cubicBezTo>
                  <a:pt x="3864" y="3567"/>
                  <a:pt x="3815" y="3506"/>
                  <a:pt x="3790" y="3444"/>
                </a:cubicBezTo>
                <a:cubicBezTo>
                  <a:pt x="3790" y="3419"/>
                  <a:pt x="3790" y="3395"/>
                  <a:pt x="3790" y="3370"/>
                </a:cubicBezTo>
                <a:lnTo>
                  <a:pt x="2889" y="3592"/>
                </a:lnTo>
                <a:lnTo>
                  <a:pt x="2284" y="3740"/>
                </a:lnTo>
                <a:cubicBezTo>
                  <a:pt x="2173" y="3777"/>
                  <a:pt x="2049" y="3802"/>
                  <a:pt x="1938" y="3839"/>
                </a:cubicBezTo>
                <a:cubicBezTo>
                  <a:pt x="1839" y="3876"/>
                  <a:pt x="1728" y="3814"/>
                  <a:pt x="1691" y="3716"/>
                </a:cubicBezTo>
                <a:cubicBezTo>
                  <a:pt x="1630" y="3530"/>
                  <a:pt x="1568" y="3333"/>
                  <a:pt x="1519" y="3135"/>
                </a:cubicBezTo>
                <a:cubicBezTo>
                  <a:pt x="1420" y="2802"/>
                  <a:pt x="1321" y="2481"/>
                  <a:pt x="1235" y="2148"/>
                </a:cubicBezTo>
                <a:cubicBezTo>
                  <a:pt x="1124" y="1790"/>
                  <a:pt x="1025" y="1432"/>
                  <a:pt x="926" y="1062"/>
                </a:cubicBezTo>
                <a:cubicBezTo>
                  <a:pt x="877" y="889"/>
                  <a:pt x="827" y="716"/>
                  <a:pt x="766" y="543"/>
                </a:cubicBezTo>
                <a:cubicBezTo>
                  <a:pt x="729" y="370"/>
                  <a:pt x="864" y="272"/>
                  <a:pt x="1012" y="333"/>
                </a:cubicBezTo>
                <a:lnTo>
                  <a:pt x="1025" y="333"/>
                </a:lnTo>
                <a:cubicBezTo>
                  <a:pt x="1148" y="383"/>
                  <a:pt x="1284" y="432"/>
                  <a:pt x="1407" y="469"/>
                </a:cubicBezTo>
                <a:cubicBezTo>
                  <a:pt x="1642" y="543"/>
                  <a:pt x="1877" y="617"/>
                  <a:pt x="2123" y="679"/>
                </a:cubicBezTo>
                <a:cubicBezTo>
                  <a:pt x="2765" y="864"/>
                  <a:pt x="3407" y="1049"/>
                  <a:pt x="4061" y="1234"/>
                </a:cubicBezTo>
                <a:cubicBezTo>
                  <a:pt x="4753" y="1444"/>
                  <a:pt x="5456" y="1654"/>
                  <a:pt x="6148" y="1889"/>
                </a:cubicBezTo>
                <a:cubicBezTo>
                  <a:pt x="6382" y="1975"/>
                  <a:pt x="6617" y="2062"/>
                  <a:pt x="6839" y="2173"/>
                </a:cubicBezTo>
                <a:cubicBezTo>
                  <a:pt x="6938" y="2210"/>
                  <a:pt x="7135" y="2308"/>
                  <a:pt x="7147" y="2432"/>
                </a:cubicBezTo>
                <a:cubicBezTo>
                  <a:pt x="7147" y="2494"/>
                  <a:pt x="7086" y="2518"/>
                  <a:pt x="7049" y="2531"/>
                </a:cubicBezTo>
                <a:cubicBezTo>
                  <a:pt x="6999" y="2543"/>
                  <a:pt x="6938" y="2568"/>
                  <a:pt x="6876" y="2592"/>
                </a:cubicBezTo>
                <a:cubicBezTo>
                  <a:pt x="6678" y="2642"/>
                  <a:pt x="6481" y="2703"/>
                  <a:pt x="6283" y="2753"/>
                </a:cubicBezTo>
                <a:cubicBezTo>
                  <a:pt x="5691" y="2913"/>
                  <a:pt x="5098" y="3061"/>
                  <a:pt x="4493" y="3210"/>
                </a:cubicBezTo>
                <a:lnTo>
                  <a:pt x="4074" y="3308"/>
                </a:lnTo>
                <a:close/>
                <a:moveTo>
                  <a:pt x="4098" y="383"/>
                </a:moveTo>
                <a:cubicBezTo>
                  <a:pt x="4172" y="432"/>
                  <a:pt x="4271" y="395"/>
                  <a:pt x="4308" y="321"/>
                </a:cubicBezTo>
                <a:cubicBezTo>
                  <a:pt x="4333" y="272"/>
                  <a:pt x="4333" y="222"/>
                  <a:pt x="4308" y="173"/>
                </a:cubicBezTo>
                <a:cubicBezTo>
                  <a:pt x="4197" y="0"/>
                  <a:pt x="4012" y="37"/>
                  <a:pt x="3889" y="161"/>
                </a:cubicBezTo>
                <a:cubicBezTo>
                  <a:pt x="3777" y="284"/>
                  <a:pt x="3728" y="444"/>
                  <a:pt x="3753" y="617"/>
                </a:cubicBezTo>
                <a:cubicBezTo>
                  <a:pt x="3802" y="963"/>
                  <a:pt x="4222" y="1185"/>
                  <a:pt x="4481" y="877"/>
                </a:cubicBezTo>
                <a:cubicBezTo>
                  <a:pt x="4605" y="728"/>
                  <a:pt x="4382" y="519"/>
                  <a:pt x="4259" y="679"/>
                </a:cubicBezTo>
                <a:cubicBezTo>
                  <a:pt x="4185" y="765"/>
                  <a:pt x="4111" y="704"/>
                  <a:pt x="4074" y="617"/>
                </a:cubicBezTo>
                <a:cubicBezTo>
                  <a:pt x="4049" y="568"/>
                  <a:pt x="4037" y="519"/>
                  <a:pt x="4049" y="457"/>
                </a:cubicBezTo>
                <a:cubicBezTo>
                  <a:pt x="4049" y="444"/>
                  <a:pt x="4086" y="420"/>
                  <a:pt x="4098" y="383"/>
                </a:cubicBezTo>
                <a:close/>
                <a:moveTo>
                  <a:pt x="605" y="2086"/>
                </a:moveTo>
                <a:cubicBezTo>
                  <a:pt x="296" y="2000"/>
                  <a:pt x="0" y="2605"/>
                  <a:pt x="371" y="2740"/>
                </a:cubicBezTo>
                <a:cubicBezTo>
                  <a:pt x="482" y="2777"/>
                  <a:pt x="593" y="2753"/>
                  <a:pt x="679" y="2679"/>
                </a:cubicBezTo>
                <a:cubicBezTo>
                  <a:pt x="729" y="2740"/>
                  <a:pt x="803" y="2790"/>
                  <a:pt x="889" y="2814"/>
                </a:cubicBezTo>
                <a:cubicBezTo>
                  <a:pt x="1049" y="2827"/>
                  <a:pt x="1111" y="2592"/>
                  <a:pt x="963" y="2518"/>
                </a:cubicBezTo>
                <a:cubicBezTo>
                  <a:pt x="914" y="2506"/>
                  <a:pt x="852" y="2407"/>
                  <a:pt x="840" y="2358"/>
                </a:cubicBezTo>
                <a:cubicBezTo>
                  <a:pt x="827" y="2284"/>
                  <a:pt x="803" y="2210"/>
                  <a:pt x="766" y="2148"/>
                </a:cubicBezTo>
                <a:cubicBezTo>
                  <a:pt x="729" y="2086"/>
                  <a:pt x="667" y="2062"/>
                  <a:pt x="593" y="2086"/>
                </a:cubicBezTo>
                <a:close/>
                <a:moveTo>
                  <a:pt x="2667" y="3321"/>
                </a:moveTo>
                <a:cubicBezTo>
                  <a:pt x="2518" y="3259"/>
                  <a:pt x="2531" y="3061"/>
                  <a:pt x="2679" y="3024"/>
                </a:cubicBezTo>
                <a:cubicBezTo>
                  <a:pt x="2827" y="2987"/>
                  <a:pt x="2926" y="3148"/>
                  <a:pt x="2839" y="3271"/>
                </a:cubicBezTo>
                <a:cubicBezTo>
                  <a:pt x="4012" y="2963"/>
                  <a:pt x="5197" y="2691"/>
                  <a:pt x="6382" y="2382"/>
                </a:cubicBezTo>
                <a:cubicBezTo>
                  <a:pt x="5617" y="2123"/>
                  <a:pt x="4839" y="1926"/>
                  <a:pt x="4061" y="1691"/>
                </a:cubicBezTo>
                <a:cubicBezTo>
                  <a:pt x="3506" y="1543"/>
                  <a:pt x="2950" y="1383"/>
                  <a:pt x="2395" y="1210"/>
                </a:cubicBezTo>
                <a:cubicBezTo>
                  <a:pt x="1988" y="1086"/>
                  <a:pt x="1556" y="951"/>
                  <a:pt x="1161" y="778"/>
                </a:cubicBezTo>
                <a:cubicBezTo>
                  <a:pt x="1395" y="1704"/>
                  <a:pt x="1617" y="2617"/>
                  <a:pt x="1926" y="3518"/>
                </a:cubicBezTo>
                <a:cubicBezTo>
                  <a:pt x="2160" y="3444"/>
                  <a:pt x="2407" y="3382"/>
                  <a:pt x="2654" y="3321"/>
                </a:cubicBezTo>
                <a:close/>
                <a:moveTo>
                  <a:pt x="2272" y="2395"/>
                </a:moveTo>
                <a:cubicBezTo>
                  <a:pt x="2234" y="2358"/>
                  <a:pt x="2197" y="2345"/>
                  <a:pt x="2160" y="2345"/>
                </a:cubicBezTo>
                <a:cubicBezTo>
                  <a:pt x="1951" y="2345"/>
                  <a:pt x="1951" y="2654"/>
                  <a:pt x="2160" y="2654"/>
                </a:cubicBezTo>
                <a:cubicBezTo>
                  <a:pt x="2222" y="2666"/>
                  <a:pt x="2284" y="2617"/>
                  <a:pt x="2296" y="2555"/>
                </a:cubicBezTo>
                <a:cubicBezTo>
                  <a:pt x="2333" y="2580"/>
                  <a:pt x="2370" y="2592"/>
                  <a:pt x="2407" y="2592"/>
                </a:cubicBezTo>
                <a:cubicBezTo>
                  <a:pt x="2617" y="2592"/>
                  <a:pt x="2617" y="2284"/>
                  <a:pt x="2407" y="2284"/>
                </a:cubicBezTo>
                <a:cubicBezTo>
                  <a:pt x="2346" y="2284"/>
                  <a:pt x="2284" y="2321"/>
                  <a:pt x="2272" y="2395"/>
                </a:cubicBezTo>
                <a:close/>
                <a:moveTo>
                  <a:pt x="1839" y="2432"/>
                </a:moveTo>
                <a:lnTo>
                  <a:pt x="1827" y="2432"/>
                </a:lnTo>
                <a:cubicBezTo>
                  <a:pt x="1630" y="2432"/>
                  <a:pt x="1630" y="2740"/>
                  <a:pt x="1827" y="2740"/>
                </a:cubicBezTo>
                <a:lnTo>
                  <a:pt x="1839" y="2740"/>
                </a:lnTo>
                <a:cubicBezTo>
                  <a:pt x="2049" y="2740"/>
                  <a:pt x="2049" y="2432"/>
                  <a:pt x="1839" y="2432"/>
                </a:cubicBezTo>
                <a:close/>
                <a:moveTo>
                  <a:pt x="2592" y="2691"/>
                </a:moveTo>
                <a:lnTo>
                  <a:pt x="2580" y="2691"/>
                </a:lnTo>
                <a:cubicBezTo>
                  <a:pt x="2370" y="2691"/>
                  <a:pt x="2370" y="3000"/>
                  <a:pt x="2580" y="3000"/>
                </a:cubicBezTo>
                <a:lnTo>
                  <a:pt x="2592" y="3000"/>
                </a:lnTo>
                <a:cubicBezTo>
                  <a:pt x="2802" y="3000"/>
                  <a:pt x="2802" y="2691"/>
                  <a:pt x="2592" y="2691"/>
                </a:cubicBezTo>
                <a:close/>
                <a:moveTo>
                  <a:pt x="4444" y="3777"/>
                </a:moveTo>
                <a:lnTo>
                  <a:pt x="4444" y="3777"/>
                </a:lnTo>
                <a:lnTo>
                  <a:pt x="4469" y="3765"/>
                </a:lnTo>
                <a:cubicBezTo>
                  <a:pt x="4456" y="3765"/>
                  <a:pt x="4444" y="3765"/>
                  <a:pt x="4444" y="3765"/>
                </a:cubicBezTo>
                <a:close/>
                <a:moveTo>
                  <a:pt x="519" y="2382"/>
                </a:moveTo>
                <a:lnTo>
                  <a:pt x="519" y="2382"/>
                </a:lnTo>
                <a:cubicBezTo>
                  <a:pt x="519" y="2407"/>
                  <a:pt x="519" y="2419"/>
                  <a:pt x="506" y="2419"/>
                </a:cubicBezTo>
                <a:cubicBezTo>
                  <a:pt x="506" y="2407"/>
                  <a:pt x="519" y="2395"/>
                  <a:pt x="531" y="2395"/>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1" name="Google Shape;6829;p121">
            <a:extLst>
              <a:ext uri="{FF2B5EF4-FFF2-40B4-BE49-F238E27FC236}">
                <a16:creationId xmlns:a16="http://schemas.microsoft.com/office/drawing/2014/main" id="{C59A6C18-79D9-444C-82EA-8572925D0401}"/>
              </a:ext>
            </a:extLst>
          </p:cNvPr>
          <p:cNvSpPr/>
          <p:nvPr/>
        </p:nvSpPr>
        <p:spPr>
          <a:xfrm>
            <a:off x="7967612" y="2135298"/>
            <a:ext cx="335863" cy="500246"/>
          </a:xfrm>
          <a:custGeom>
            <a:avLst/>
            <a:gdLst/>
            <a:ahLst/>
            <a:cxnLst/>
            <a:rect l="l" t="t" r="r" b="b"/>
            <a:pathLst>
              <a:path w="9987" h="14875" extrusionOk="0">
                <a:moveTo>
                  <a:pt x="2963" y="4247"/>
                </a:moveTo>
                <a:cubicBezTo>
                  <a:pt x="3309" y="4247"/>
                  <a:pt x="3642" y="4555"/>
                  <a:pt x="3852" y="4814"/>
                </a:cubicBezTo>
                <a:cubicBezTo>
                  <a:pt x="4012" y="5012"/>
                  <a:pt x="4148" y="5222"/>
                  <a:pt x="4284" y="5419"/>
                </a:cubicBezTo>
                <a:cubicBezTo>
                  <a:pt x="4272" y="5333"/>
                  <a:pt x="4259" y="5247"/>
                  <a:pt x="4272" y="5160"/>
                </a:cubicBezTo>
                <a:cubicBezTo>
                  <a:pt x="4272" y="4987"/>
                  <a:pt x="4309" y="5000"/>
                  <a:pt x="4222" y="4852"/>
                </a:cubicBezTo>
                <a:cubicBezTo>
                  <a:pt x="4087" y="4605"/>
                  <a:pt x="3988" y="4333"/>
                  <a:pt x="3877" y="4074"/>
                </a:cubicBezTo>
                <a:cubicBezTo>
                  <a:pt x="3864" y="4049"/>
                  <a:pt x="3840" y="4000"/>
                  <a:pt x="3827" y="3975"/>
                </a:cubicBezTo>
                <a:cubicBezTo>
                  <a:pt x="3803" y="3901"/>
                  <a:pt x="3766" y="3827"/>
                  <a:pt x="3729" y="3741"/>
                </a:cubicBezTo>
                <a:cubicBezTo>
                  <a:pt x="3630" y="3494"/>
                  <a:pt x="3519" y="3247"/>
                  <a:pt x="3420" y="2988"/>
                </a:cubicBezTo>
                <a:cubicBezTo>
                  <a:pt x="3309" y="2802"/>
                  <a:pt x="3593" y="2630"/>
                  <a:pt x="3729" y="2815"/>
                </a:cubicBezTo>
                <a:cubicBezTo>
                  <a:pt x="3827" y="2951"/>
                  <a:pt x="3938" y="3074"/>
                  <a:pt x="4050" y="3197"/>
                </a:cubicBezTo>
                <a:cubicBezTo>
                  <a:pt x="4148" y="3296"/>
                  <a:pt x="4247" y="3395"/>
                  <a:pt x="4346" y="3494"/>
                </a:cubicBezTo>
                <a:cubicBezTo>
                  <a:pt x="4395" y="3543"/>
                  <a:pt x="4445" y="3592"/>
                  <a:pt x="4494" y="3642"/>
                </a:cubicBezTo>
                <a:cubicBezTo>
                  <a:pt x="4679" y="3963"/>
                  <a:pt x="4938" y="4234"/>
                  <a:pt x="5086" y="4568"/>
                </a:cubicBezTo>
                <a:cubicBezTo>
                  <a:pt x="5160" y="4642"/>
                  <a:pt x="5247" y="4703"/>
                  <a:pt x="5333" y="4765"/>
                </a:cubicBezTo>
                <a:cubicBezTo>
                  <a:pt x="5407" y="4827"/>
                  <a:pt x="5469" y="4876"/>
                  <a:pt x="5518" y="4950"/>
                </a:cubicBezTo>
                <a:lnTo>
                  <a:pt x="5518" y="4950"/>
                </a:lnTo>
                <a:cubicBezTo>
                  <a:pt x="6123" y="5950"/>
                  <a:pt x="6642" y="7012"/>
                  <a:pt x="7160" y="8061"/>
                </a:cubicBezTo>
                <a:lnTo>
                  <a:pt x="7173" y="7839"/>
                </a:lnTo>
                <a:cubicBezTo>
                  <a:pt x="7000" y="7333"/>
                  <a:pt x="6765" y="6864"/>
                  <a:pt x="6494" y="6407"/>
                </a:cubicBezTo>
                <a:cubicBezTo>
                  <a:pt x="5963" y="5493"/>
                  <a:pt x="5395" y="4395"/>
                  <a:pt x="5136" y="3370"/>
                </a:cubicBezTo>
                <a:cubicBezTo>
                  <a:pt x="5086" y="3160"/>
                  <a:pt x="5000" y="2877"/>
                  <a:pt x="5037" y="2654"/>
                </a:cubicBezTo>
                <a:cubicBezTo>
                  <a:pt x="4654" y="2593"/>
                  <a:pt x="4432" y="2346"/>
                  <a:pt x="4383" y="1938"/>
                </a:cubicBezTo>
                <a:cubicBezTo>
                  <a:pt x="4321" y="1543"/>
                  <a:pt x="4519" y="790"/>
                  <a:pt x="4259" y="469"/>
                </a:cubicBezTo>
                <a:lnTo>
                  <a:pt x="4198" y="445"/>
                </a:lnTo>
                <a:cubicBezTo>
                  <a:pt x="4124" y="420"/>
                  <a:pt x="4074" y="346"/>
                  <a:pt x="4074" y="272"/>
                </a:cubicBezTo>
                <a:cubicBezTo>
                  <a:pt x="4050" y="124"/>
                  <a:pt x="4198" y="0"/>
                  <a:pt x="4333" y="74"/>
                </a:cubicBezTo>
                <a:cubicBezTo>
                  <a:pt x="4383" y="99"/>
                  <a:pt x="4420" y="136"/>
                  <a:pt x="4457" y="173"/>
                </a:cubicBezTo>
                <a:cubicBezTo>
                  <a:pt x="4901" y="346"/>
                  <a:pt x="5272" y="568"/>
                  <a:pt x="5481" y="1025"/>
                </a:cubicBezTo>
                <a:cubicBezTo>
                  <a:pt x="5679" y="1420"/>
                  <a:pt x="5790" y="2074"/>
                  <a:pt x="5531" y="2469"/>
                </a:cubicBezTo>
                <a:cubicBezTo>
                  <a:pt x="5531" y="2519"/>
                  <a:pt x="5506" y="2568"/>
                  <a:pt x="5469" y="2605"/>
                </a:cubicBezTo>
                <a:cubicBezTo>
                  <a:pt x="5580" y="2765"/>
                  <a:pt x="5704" y="2926"/>
                  <a:pt x="5802" y="3099"/>
                </a:cubicBezTo>
                <a:cubicBezTo>
                  <a:pt x="6037" y="3457"/>
                  <a:pt x="6259" y="3815"/>
                  <a:pt x="6481" y="4185"/>
                </a:cubicBezTo>
                <a:cubicBezTo>
                  <a:pt x="6778" y="4666"/>
                  <a:pt x="7061" y="5148"/>
                  <a:pt x="7345" y="5629"/>
                </a:cubicBezTo>
                <a:cubicBezTo>
                  <a:pt x="7345" y="5629"/>
                  <a:pt x="7345" y="5629"/>
                  <a:pt x="7345" y="5629"/>
                </a:cubicBezTo>
                <a:cubicBezTo>
                  <a:pt x="7370" y="5469"/>
                  <a:pt x="7382" y="5321"/>
                  <a:pt x="7395" y="5160"/>
                </a:cubicBezTo>
                <a:cubicBezTo>
                  <a:pt x="7432" y="4728"/>
                  <a:pt x="7481" y="4308"/>
                  <a:pt x="7518" y="3876"/>
                </a:cubicBezTo>
                <a:cubicBezTo>
                  <a:pt x="7568" y="3457"/>
                  <a:pt x="7605" y="2988"/>
                  <a:pt x="7666" y="2543"/>
                </a:cubicBezTo>
                <a:cubicBezTo>
                  <a:pt x="7679" y="2296"/>
                  <a:pt x="7728" y="2074"/>
                  <a:pt x="7802" y="1840"/>
                </a:cubicBezTo>
                <a:cubicBezTo>
                  <a:pt x="7913" y="1617"/>
                  <a:pt x="8308" y="1605"/>
                  <a:pt x="8518" y="1630"/>
                </a:cubicBezTo>
                <a:cubicBezTo>
                  <a:pt x="8703" y="1642"/>
                  <a:pt x="9172" y="1729"/>
                  <a:pt x="9197" y="1975"/>
                </a:cubicBezTo>
                <a:lnTo>
                  <a:pt x="9197" y="1975"/>
                </a:lnTo>
                <a:cubicBezTo>
                  <a:pt x="9135" y="3790"/>
                  <a:pt x="9036" y="5592"/>
                  <a:pt x="8938" y="7394"/>
                </a:cubicBezTo>
                <a:cubicBezTo>
                  <a:pt x="8962" y="7407"/>
                  <a:pt x="8987" y="7419"/>
                  <a:pt x="9012" y="7431"/>
                </a:cubicBezTo>
                <a:cubicBezTo>
                  <a:pt x="9086" y="7481"/>
                  <a:pt x="9148" y="7555"/>
                  <a:pt x="9172" y="7641"/>
                </a:cubicBezTo>
                <a:cubicBezTo>
                  <a:pt x="9283" y="7925"/>
                  <a:pt x="9370" y="8209"/>
                  <a:pt x="9431" y="8505"/>
                </a:cubicBezTo>
                <a:cubicBezTo>
                  <a:pt x="9506" y="8876"/>
                  <a:pt x="9567" y="9246"/>
                  <a:pt x="9629" y="9616"/>
                </a:cubicBezTo>
                <a:cubicBezTo>
                  <a:pt x="9715" y="10233"/>
                  <a:pt x="9789" y="10851"/>
                  <a:pt x="9876" y="11468"/>
                </a:cubicBezTo>
                <a:cubicBezTo>
                  <a:pt x="9925" y="11801"/>
                  <a:pt x="9987" y="12542"/>
                  <a:pt x="9901" y="12850"/>
                </a:cubicBezTo>
                <a:cubicBezTo>
                  <a:pt x="9826" y="13147"/>
                  <a:pt x="9691" y="13418"/>
                  <a:pt x="9506" y="13653"/>
                </a:cubicBezTo>
                <a:cubicBezTo>
                  <a:pt x="8827" y="14529"/>
                  <a:pt x="7617" y="14875"/>
                  <a:pt x="6555" y="14665"/>
                </a:cubicBezTo>
                <a:cubicBezTo>
                  <a:pt x="5975" y="14554"/>
                  <a:pt x="5494" y="13492"/>
                  <a:pt x="5296" y="13011"/>
                </a:cubicBezTo>
                <a:cubicBezTo>
                  <a:pt x="5136" y="12653"/>
                  <a:pt x="5012" y="12295"/>
                  <a:pt x="4877" y="11949"/>
                </a:cubicBezTo>
                <a:cubicBezTo>
                  <a:pt x="4790" y="11702"/>
                  <a:pt x="4716" y="11456"/>
                  <a:pt x="4617" y="11221"/>
                </a:cubicBezTo>
                <a:cubicBezTo>
                  <a:pt x="4457" y="10875"/>
                  <a:pt x="4284" y="10505"/>
                  <a:pt x="4099" y="10172"/>
                </a:cubicBezTo>
                <a:cubicBezTo>
                  <a:pt x="4025" y="9999"/>
                  <a:pt x="3926" y="9838"/>
                  <a:pt x="3827" y="9678"/>
                </a:cubicBezTo>
                <a:cubicBezTo>
                  <a:pt x="3395" y="9505"/>
                  <a:pt x="3358" y="9011"/>
                  <a:pt x="3729" y="8802"/>
                </a:cubicBezTo>
                <a:cubicBezTo>
                  <a:pt x="2544" y="7296"/>
                  <a:pt x="1433" y="5740"/>
                  <a:pt x="260" y="4222"/>
                </a:cubicBezTo>
                <a:cubicBezTo>
                  <a:pt x="13" y="4012"/>
                  <a:pt x="1" y="3778"/>
                  <a:pt x="211" y="3518"/>
                </a:cubicBezTo>
                <a:cubicBezTo>
                  <a:pt x="383" y="3309"/>
                  <a:pt x="581" y="3111"/>
                  <a:pt x="791" y="2938"/>
                </a:cubicBezTo>
                <a:cubicBezTo>
                  <a:pt x="1038" y="2728"/>
                  <a:pt x="1507" y="2407"/>
                  <a:pt x="1828" y="2654"/>
                </a:cubicBezTo>
                <a:cubicBezTo>
                  <a:pt x="2321" y="3037"/>
                  <a:pt x="2655" y="3704"/>
                  <a:pt x="2963" y="4234"/>
                </a:cubicBezTo>
                <a:close/>
                <a:moveTo>
                  <a:pt x="1963" y="5876"/>
                </a:moveTo>
                <a:cubicBezTo>
                  <a:pt x="2136" y="6098"/>
                  <a:pt x="2309" y="6333"/>
                  <a:pt x="2482" y="6555"/>
                </a:cubicBezTo>
                <a:cubicBezTo>
                  <a:pt x="2519" y="6530"/>
                  <a:pt x="2544" y="6506"/>
                  <a:pt x="2581" y="6469"/>
                </a:cubicBezTo>
                <a:cubicBezTo>
                  <a:pt x="2766" y="6246"/>
                  <a:pt x="3124" y="6419"/>
                  <a:pt x="2815" y="6740"/>
                </a:cubicBezTo>
                <a:cubicBezTo>
                  <a:pt x="2778" y="6777"/>
                  <a:pt x="2729" y="6802"/>
                  <a:pt x="2692" y="6839"/>
                </a:cubicBezTo>
                <a:cubicBezTo>
                  <a:pt x="2926" y="7147"/>
                  <a:pt x="3148" y="7456"/>
                  <a:pt x="3358" y="7765"/>
                </a:cubicBezTo>
                <a:lnTo>
                  <a:pt x="3358" y="7765"/>
                </a:lnTo>
                <a:cubicBezTo>
                  <a:pt x="3383" y="7740"/>
                  <a:pt x="3408" y="7715"/>
                  <a:pt x="3420" y="7691"/>
                </a:cubicBezTo>
                <a:lnTo>
                  <a:pt x="3432" y="7678"/>
                </a:lnTo>
                <a:cubicBezTo>
                  <a:pt x="3494" y="7468"/>
                  <a:pt x="3803" y="7555"/>
                  <a:pt x="3778" y="7765"/>
                </a:cubicBezTo>
                <a:cubicBezTo>
                  <a:pt x="3753" y="7839"/>
                  <a:pt x="3704" y="7913"/>
                  <a:pt x="3655" y="7962"/>
                </a:cubicBezTo>
                <a:cubicBezTo>
                  <a:pt x="3630" y="7999"/>
                  <a:pt x="3593" y="8036"/>
                  <a:pt x="3568" y="8073"/>
                </a:cubicBezTo>
                <a:cubicBezTo>
                  <a:pt x="3766" y="8357"/>
                  <a:pt x="4000" y="8629"/>
                  <a:pt x="4222" y="8913"/>
                </a:cubicBezTo>
                <a:cubicBezTo>
                  <a:pt x="4272" y="8876"/>
                  <a:pt x="4321" y="8839"/>
                  <a:pt x="4370" y="8814"/>
                </a:cubicBezTo>
                <a:lnTo>
                  <a:pt x="4370" y="8814"/>
                </a:lnTo>
                <a:cubicBezTo>
                  <a:pt x="4407" y="8789"/>
                  <a:pt x="4457" y="8777"/>
                  <a:pt x="4506" y="8789"/>
                </a:cubicBezTo>
                <a:cubicBezTo>
                  <a:pt x="4654" y="8851"/>
                  <a:pt x="4667" y="9061"/>
                  <a:pt x="4519" y="9135"/>
                </a:cubicBezTo>
                <a:cubicBezTo>
                  <a:pt x="4482" y="9147"/>
                  <a:pt x="4457" y="9160"/>
                  <a:pt x="4432" y="9184"/>
                </a:cubicBezTo>
                <a:cubicBezTo>
                  <a:pt x="4494" y="9258"/>
                  <a:pt x="4556" y="9345"/>
                  <a:pt x="4605" y="9419"/>
                </a:cubicBezTo>
                <a:cubicBezTo>
                  <a:pt x="4790" y="9382"/>
                  <a:pt x="4963" y="9332"/>
                  <a:pt x="5136" y="9283"/>
                </a:cubicBezTo>
                <a:cubicBezTo>
                  <a:pt x="4173" y="8123"/>
                  <a:pt x="3284" y="6901"/>
                  <a:pt x="2494" y="5617"/>
                </a:cubicBezTo>
                <a:cubicBezTo>
                  <a:pt x="2272" y="5271"/>
                  <a:pt x="2099" y="5000"/>
                  <a:pt x="2371" y="4605"/>
                </a:cubicBezTo>
                <a:cubicBezTo>
                  <a:pt x="2432" y="4506"/>
                  <a:pt x="2519" y="4419"/>
                  <a:pt x="2618" y="4358"/>
                </a:cubicBezTo>
                <a:cubicBezTo>
                  <a:pt x="2371" y="3938"/>
                  <a:pt x="2099" y="3543"/>
                  <a:pt x="1803" y="3160"/>
                </a:cubicBezTo>
                <a:cubicBezTo>
                  <a:pt x="1593" y="2877"/>
                  <a:pt x="1494" y="2926"/>
                  <a:pt x="1223" y="3099"/>
                </a:cubicBezTo>
                <a:cubicBezTo>
                  <a:pt x="902" y="3284"/>
                  <a:pt x="630" y="3543"/>
                  <a:pt x="420" y="3839"/>
                </a:cubicBezTo>
                <a:cubicBezTo>
                  <a:pt x="531" y="3987"/>
                  <a:pt x="643" y="4123"/>
                  <a:pt x="778" y="4259"/>
                </a:cubicBezTo>
                <a:cubicBezTo>
                  <a:pt x="889" y="4370"/>
                  <a:pt x="988" y="4481"/>
                  <a:pt x="1087" y="4592"/>
                </a:cubicBezTo>
                <a:cubicBezTo>
                  <a:pt x="1173" y="4518"/>
                  <a:pt x="1260" y="4457"/>
                  <a:pt x="1346" y="4395"/>
                </a:cubicBezTo>
                <a:cubicBezTo>
                  <a:pt x="1544" y="4222"/>
                  <a:pt x="1754" y="4568"/>
                  <a:pt x="1531" y="4703"/>
                </a:cubicBezTo>
                <a:cubicBezTo>
                  <a:pt x="1433" y="4753"/>
                  <a:pt x="1346" y="4814"/>
                  <a:pt x="1272" y="4901"/>
                </a:cubicBezTo>
                <a:cubicBezTo>
                  <a:pt x="1433" y="5135"/>
                  <a:pt x="1581" y="5358"/>
                  <a:pt x="1741" y="5580"/>
                </a:cubicBezTo>
                <a:cubicBezTo>
                  <a:pt x="1803" y="5518"/>
                  <a:pt x="1865" y="5469"/>
                  <a:pt x="1926" y="5419"/>
                </a:cubicBezTo>
                <a:cubicBezTo>
                  <a:pt x="2112" y="5271"/>
                  <a:pt x="2358" y="5506"/>
                  <a:pt x="2198" y="5679"/>
                </a:cubicBezTo>
                <a:lnTo>
                  <a:pt x="2198" y="5679"/>
                </a:lnTo>
                <a:cubicBezTo>
                  <a:pt x="2136" y="5740"/>
                  <a:pt x="2037" y="5802"/>
                  <a:pt x="1963" y="5864"/>
                </a:cubicBezTo>
                <a:close/>
                <a:moveTo>
                  <a:pt x="1223" y="3333"/>
                </a:moveTo>
                <a:cubicBezTo>
                  <a:pt x="1038" y="3358"/>
                  <a:pt x="914" y="3531"/>
                  <a:pt x="951" y="3716"/>
                </a:cubicBezTo>
                <a:cubicBezTo>
                  <a:pt x="988" y="3864"/>
                  <a:pt x="1112" y="3975"/>
                  <a:pt x="1260" y="4000"/>
                </a:cubicBezTo>
                <a:cubicBezTo>
                  <a:pt x="1457" y="4024"/>
                  <a:pt x="1642" y="3852"/>
                  <a:pt x="1618" y="3642"/>
                </a:cubicBezTo>
                <a:cubicBezTo>
                  <a:pt x="1605" y="3444"/>
                  <a:pt x="1420" y="3296"/>
                  <a:pt x="1223" y="3333"/>
                </a:cubicBezTo>
                <a:close/>
                <a:moveTo>
                  <a:pt x="4050" y="7320"/>
                </a:moveTo>
                <a:cubicBezTo>
                  <a:pt x="4519" y="7962"/>
                  <a:pt x="5012" y="8592"/>
                  <a:pt x="5531" y="9184"/>
                </a:cubicBezTo>
                <a:cubicBezTo>
                  <a:pt x="5728" y="9147"/>
                  <a:pt x="5938" y="9110"/>
                  <a:pt x="6136" y="9073"/>
                </a:cubicBezTo>
                <a:cubicBezTo>
                  <a:pt x="6123" y="9048"/>
                  <a:pt x="6111" y="9011"/>
                  <a:pt x="6086" y="8987"/>
                </a:cubicBezTo>
                <a:cubicBezTo>
                  <a:pt x="5913" y="8715"/>
                  <a:pt x="5753" y="8431"/>
                  <a:pt x="5605" y="8135"/>
                </a:cubicBezTo>
                <a:cubicBezTo>
                  <a:pt x="5555" y="8049"/>
                  <a:pt x="5518" y="7950"/>
                  <a:pt x="5469" y="7851"/>
                </a:cubicBezTo>
                <a:cubicBezTo>
                  <a:pt x="5370" y="7678"/>
                  <a:pt x="5247" y="7481"/>
                  <a:pt x="5148" y="7308"/>
                </a:cubicBezTo>
                <a:cubicBezTo>
                  <a:pt x="5074" y="7185"/>
                  <a:pt x="4988" y="7049"/>
                  <a:pt x="4914" y="6925"/>
                </a:cubicBezTo>
                <a:lnTo>
                  <a:pt x="4852" y="6827"/>
                </a:lnTo>
                <a:cubicBezTo>
                  <a:pt x="4642" y="7036"/>
                  <a:pt x="4358" y="7271"/>
                  <a:pt x="4050" y="7320"/>
                </a:cubicBezTo>
                <a:close/>
                <a:moveTo>
                  <a:pt x="4284" y="9789"/>
                </a:moveTo>
                <a:cubicBezTo>
                  <a:pt x="4346" y="9900"/>
                  <a:pt x="4407" y="10011"/>
                  <a:pt x="4469" y="10135"/>
                </a:cubicBezTo>
                <a:lnTo>
                  <a:pt x="4543" y="10270"/>
                </a:lnTo>
                <a:cubicBezTo>
                  <a:pt x="4642" y="10270"/>
                  <a:pt x="4753" y="10246"/>
                  <a:pt x="4852" y="10233"/>
                </a:cubicBezTo>
                <a:cubicBezTo>
                  <a:pt x="5037" y="10196"/>
                  <a:pt x="5235" y="10159"/>
                  <a:pt x="5420" y="10110"/>
                </a:cubicBezTo>
                <a:cubicBezTo>
                  <a:pt x="5913" y="9999"/>
                  <a:pt x="6407" y="9851"/>
                  <a:pt x="6901" y="9690"/>
                </a:cubicBezTo>
                <a:cubicBezTo>
                  <a:pt x="7308" y="9567"/>
                  <a:pt x="9012" y="8974"/>
                  <a:pt x="9086" y="8481"/>
                </a:cubicBezTo>
                <a:cubicBezTo>
                  <a:pt x="9049" y="8345"/>
                  <a:pt x="9012" y="8209"/>
                  <a:pt x="8975" y="8073"/>
                </a:cubicBezTo>
                <a:cubicBezTo>
                  <a:pt x="8876" y="8221"/>
                  <a:pt x="8740" y="8357"/>
                  <a:pt x="8592" y="8468"/>
                </a:cubicBezTo>
                <a:cubicBezTo>
                  <a:pt x="8432" y="8567"/>
                  <a:pt x="8271" y="8653"/>
                  <a:pt x="8086" y="8715"/>
                </a:cubicBezTo>
                <a:cubicBezTo>
                  <a:pt x="7987" y="8752"/>
                  <a:pt x="7888" y="8789"/>
                  <a:pt x="7777" y="8839"/>
                </a:cubicBezTo>
                <a:cubicBezTo>
                  <a:pt x="7259" y="9073"/>
                  <a:pt x="6716" y="9258"/>
                  <a:pt x="6160" y="9394"/>
                </a:cubicBezTo>
                <a:cubicBezTo>
                  <a:pt x="5802" y="9480"/>
                  <a:pt x="5432" y="9555"/>
                  <a:pt x="5062" y="9653"/>
                </a:cubicBezTo>
                <a:cubicBezTo>
                  <a:pt x="4914" y="9703"/>
                  <a:pt x="4741" y="9740"/>
                  <a:pt x="4580" y="9764"/>
                </a:cubicBezTo>
                <a:cubicBezTo>
                  <a:pt x="4556" y="9764"/>
                  <a:pt x="4543" y="9777"/>
                  <a:pt x="4519" y="9777"/>
                </a:cubicBezTo>
                <a:cubicBezTo>
                  <a:pt x="4445" y="9777"/>
                  <a:pt x="4370" y="9789"/>
                  <a:pt x="4296" y="9789"/>
                </a:cubicBezTo>
                <a:close/>
                <a:moveTo>
                  <a:pt x="3951" y="9110"/>
                </a:moveTo>
                <a:cubicBezTo>
                  <a:pt x="3901" y="9147"/>
                  <a:pt x="3840" y="9221"/>
                  <a:pt x="3840" y="9258"/>
                </a:cubicBezTo>
                <a:cubicBezTo>
                  <a:pt x="3852" y="9283"/>
                  <a:pt x="3864" y="9308"/>
                  <a:pt x="3877" y="9332"/>
                </a:cubicBezTo>
                <a:cubicBezTo>
                  <a:pt x="3963" y="9406"/>
                  <a:pt x="4074" y="9443"/>
                  <a:pt x="4185" y="9431"/>
                </a:cubicBezTo>
                <a:cubicBezTo>
                  <a:pt x="4111" y="9320"/>
                  <a:pt x="4025" y="9209"/>
                  <a:pt x="3938" y="9098"/>
                </a:cubicBezTo>
                <a:close/>
                <a:moveTo>
                  <a:pt x="4309" y="4024"/>
                </a:moveTo>
                <a:cubicBezTo>
                  <a:pt x="4284" y="4049"/>
                  <a:pt x="4259" y="4062"/>
                  <a:pt x="4235" y="4074"/>
                </a:cubicBezTo>
                <a:cubicBezTo>
                  <a:pt x="4321" y="4259"/>
                  <a:pt x="4395" y="4457"/>
                  <a:pt x="4482" y="4642"/>
                </a:cubicBezTo>
                <a:cubicBezTo>
                  <a:pt x="4543" y="4592"/>
                  <a:pt x="4605" y="4555"/>
                  <a:pt x="4667" y="4543"/>
                </a:cubicBezTo>
                <a:cubicBezTo>
                  <a:pt x="4568" y="4358"/>
                  <a:pt x="4432" y="4197"/>
                  <a:pt x="4309" y="4024"/>
                </a:cubicBezTo>
                <a:close/>
                <a:moveTo>
                  <a:pt x="5950" y="8036"/>
                </a:moveTo>
                <a:cubicBezTo>
                  <a:pt x="6025" y="8197"/>
                  <a:pt x="6111" y="8345"/>
                  <a:pt x="6185" y="8505"/>
                </a:cubicBezTo>
                <a:cubicBezTo>
                  <a:pt x="6271" y="8678"/>
                  <a:pt x="6370" y="8839"/>
                  <a:pt x="6469" y="8999"/>
                </a:cubicBezTo>
                <a:cubicBezTo>
                  <a:pt x="6555" y="8987"/>
                  <a:pt x="6629" y="8962"/>
                  <a:pt x="6703" y="8937"/>
                </a:cubicBezTo>
                <a:cubicBezTo>
                  <a:pt x="6852" y="8876"/>
                  <a:pt x="7012" y="8814"/>
                  <a:pt x="7148" y="8752"/>
                </a:cubicBezTo>
                <a:cubicBezTo>
                  <a:pt x="7148" y="8728"/>
                  <a:pt x="7136" y="8703"/>
                  <a:pt x="7123" y="8690"/>
                </a:cubicBezTo>
                <a:cubicBezTo>
                  <a:pt x="7061" y="8616"/>
                  <a:pt x="7012" y="8542"/>
                  <a:pt x="6963" y="8468"/>
                </a:cubicBezTo>
                <a:cubicBezTo>
                  <a:pt x="6901" y="8345"/>
                  <a:pt x="6839" y="8234"/>
                  <a:pt x="6778" y="8110"/>
                </a:cubicBezTo>
                <a:cubicBezTo>
                  <a:pt x="6691" y="7962"/>
                  <a:pt x="6617" y="7814"/>
                  <a:pt x="6543" y="7666"/>
                </a:cubicBezTo>
                <a:lnTo>
                  <a:pt x="6494" y="7691"/>
                </a:lnTo>
                <a:lnTo>
                  <a:pt x="6247" y="7851"/>
                </a:lnTo>
                <a:cubicBezTo>
                  <a:pt x="6148" y="7913"/>
                  <a:pt x="6049" y="7975"/>
                  <a:pt x="5950" y="8036"/>
                </a:cubicBezTo>
                <a:close/>
                <a:moveTo>
                  <a:pt x="5802" y="7728"/>
                </a:moveTo>
                <a:cubicBezTo>
                  <a:pt x="6000" y="7592"/>
                  <a:pt x="6173" y="7419"/>
                  <a:pt x="6383" y="7308"/>
                </a:cubicBezTo>
                <a:cubicBezTo>
                  <a:pt x="6123" y="6864"/>
                  <a:pt x="5864" y="6432"/>
                  <a:pt x="5642" y="5962"/>
                </a:cubicBezTo>
                <a:cubicBezTo>
                  <a:pt x="5469" y="6123"/>
                  <a:pt x="5272" y="6271"/>
                  <a:pt x="5049" y="6370"/>
                </a:cubicBezTo>
                <a:cubicBezTo>
                  <a:pt x="5296" y="6802"/>
                  <a:pt x="5543" y="7234"/>
                  <a:pt x="5778" y="7691"/>
                </a:cubicBezTo>
                <a:close/>
                <a:moveTo>
                  <a:pt x="4753" y="5790"/>
                </a:moveTo>
                <a:cubicBezTo>
                  <a:pt x="4790" y="5888"/>
                  <a:pt x="4827" y="5975"/>
                  <a:pt x="4877" y="6061"/>
                </a:cubicBezTo>
                <a:cubicBezTo>
                  <a:pt x="5086" y="5950"/>
                  <a:pt x="5407" y="5814"/>
                  <a:pt x="5469" y="5592"/>
                </a:cubicBezTo>
                <a:cubicBezTo>
                  <a:pt x="5444" y="5530"/>
                  <a:pt x="5407" y="5469"/>
                  <a:pt x="5370" y="5407"/>
                </a:cubicBezTo>
                <a:cubicBezTo>
                  <a:pt x="5222" y="5605"/>
                  <a:pt x="5000" y="5740"/>
                  <a:pt x="4753" y="5790"/>
                </a:cubicBezTo>
                <a:close/>
                <a:moveTo>
                  <a:pt x="4679" y="5444"/>
                </a:moveTo>
                <a:cubicBezTo>
                  <a:pt x="4877" y="5395"/>
                  <a:pt x="5049" y="5284"/>
                  <a:pt x="5173" y="5111"/>
                </a:cubicBezTo>
                <a:cubicBezTo>
                  <a:pt x="5099" y="5024"/>
                  <a:pt x="5025" y="4938"/>
                  <a:pt x="4926" y="4876"/>
                </a:cubicBezTo>
                <a:cubicBezTo>
                  <a:pt x="4889" y="4852"/>
                  <a:pt x="4815" y="4814"/>
                  <a:pt x="4778" y="4839"/>
                </a:cubicBezTo>
                <a:cubicBezTo>
                  <a:pt x="4654" y="4901"/>
                  <a:pt x="4667" y="5247"/>
                  <a:pt x="4691" y="5444"/>
                </a:cubicBezTo>
                <a:close/>
                <a:moveTo>
                  <a:pt x="7456" y="8604"/>
                </a:moveTo>
                <a:cubicBezTo>
                  <a:pt x="7568" y="8555"/>
                  <a:pt x="7679" y="8505"/>
                  <a:pt x="7777" y="8456"/>
                </a:cubicBezTo>
                <a:lnTo>
                  <a:pt x="7802" y="8444"/>
                </a:lnTo>
                <a:cubicBezTo>
                  <a:pt x="7802" y="8160"/>
                  <a:pt x="7839" y="7863"/>
                  <a:pt x="7864" y="7567"/>
                </a:cubicBezTo>
                <a:cubicBezTo>
                  <a:pt x="7888" y="7185"/>
                  <a:pt x="7926" y="6802"/>
                  <a:pt x="7963" y="6407"/>
                </a:cubicBezTo>
                <a:cubicBezTo>
                  <a:pt x="8012" y="5950"/>
                  <a:pt x="8049" y="5469"/>
                  <a:pt x="8086" y="5000"/>
                </a:cubicBezTo>
                <a:cubicBezTo>
                  <a:pt x="8098" y="4814"/>
                  <a:pt x="8123" y="4629"/>
                  <a:pt x="8123" y="4444"/>
                </a:cubicBezTo>
                <a:cubicBezTo>
                  <a:pt x="8123" y="4333"/>
                  <a:pt x="8135" y="4234"/>
                  <a:pt x="8123" y="4123"/>
                </a:cubicBezTo>
                <a:cubicBezTo>
                  <a:pt x="8024" y="4111"/>
                  <a:pt x="7926" y="4086"/>
                  <a:pt x="7827" y="4086"/>
                </a:cubicBezTo>
                <a:cubicBezTo>
                  <a:pt x="7716" y="4839"/>
                  <a:pt x="7654" y="5605"/>
                  <a:pt x="7617" y="6370"/>
                </a:cubicBezTo>
                <a:cubicBezTo>
                  <a:pt x="7568" y="7098"/>
                  <a:pt x="7531" y="7839"/>
                  <a:pt x="7456" y="8567"/>
                </a:cubicBezTo>
                <a:lnTo>
                  <a:pt x="7456" y="8604"/>
                </a:lnTo>
                <a:close/>
                <a:moveTo>
                  <a:pt x="4691" y="667"/>
                </a:moveTo>
                <a:cubicBezTo>
                  <a:pt x="4716" y="852"/>
                  <a:pt x="4728" y="1037"/>
                  <a:pt x="4716" y="1222"/>
                </a:cubicBezTo>
                <a:cubicBezTo>
                  <a:pt x="4716" y="1482"/>
                  <a:pt x="4667" y="1975"/>
                  <a:pt x="4840" y="2185"/>
                </a:cubicBezTo>
                <a:cubicBezTo>
                  <a:pt x="4938" y="2284"/>
                  <a:pt x="5074" y="2333"/>
                  <a:pt x="5210" y="2321"/>
                </a:cubicBezTo>
                <a:lnTo>
                  <a:pt x="5210" y="2321"/>
                </a:lnTo>
                <a:cubicBezTo>
                  <a:pt x="5457" y="2012"/>
                  <a:pt x="5284" y="1420"/>
                  <a:pt x="5136" y="1099"/>
                </a:cubicBezTo>
                <a:cubicBezTo>
                  <a:pt x="5037" y="914"/>
                  <a:pt x="4877" y="766"/>
                  <a:pt x="4691" y="667"/>
                </a:cubicBezTo>
                <a:close/>
                <a:moveTo>
                  <a:pt x="7210" y="7036"/>
                </a:moveTo>
                <a:cubicBezTo>
                  <a:pt x="7234" y="6790"/>
                  <a:pt x="7247" y="6530"/>
                  <a:pt x="7271" y="6283"/>
                </a:cubicBezTo>
                <a:cubicBezTo>
                  <a:pt x="7271" y="6271"/>
                  <a:pt x="7259" y="6259"/>
                  <a:pt x="7259" y="6246"/>
                </a:cubicBezTo>
                <a:cubicBezTo>
                  <a:pt x="7234" y="6197"/>
                  <a:pt x="7210" y="6148"/>
                  <a:pt x="7185" y="6098"/>
                </a:cubicBezTo>
                <a:lnTo>
                  <a:pt x="6975" y="5740"/>
                </a:lnTo>
                <a:cubicBezTo>
                  <a:pt x="6765" y="5395"/>
                  <a:pt x="6568" y="5037"/>
                  <a:pt x="6370" y="4691"/>
                </a:cubicBezTo>
                <a:cubicBezTo>
                  <a:pt x="6074" y="4185"/>
                  <a:pt x="5790" y="3679"/>
                  <a:pt x="5494" y="3185"/>
                </a:cubicBezTo>
                <a:cubicBezTo>
                  <a:pt x="5469" y="3148"/>
                  <a:pt x="5457" y="3111"/>
                  <a:pt x="5432" y="3074"/>
                </a:cubicBezTo>
                <a:cubicBezTo>
                  <a:pt x="5444" y="3123"/>
                  <a:pt x="5457" y="3173"/>
                  <a:pt x="5457" y="3210"/>
                </a:cubicBezTo>
                <a:cubicBezTo>
                  <a:pt x="5654" y="4099"/>
                  <a:pt x="6099" y="4901"/>
                  <a:pt x="6494" y="5703"/>
                </a:cubicBezTo>
                <a:cubicBezTo>
                  <a:pt x="6716" y="6172"/>
                  <a:pt x="6987" y="6592"/>
                  <a:pt x="7210" y="7036"/>
                </a:cubicBezTo>
                <a:close/>
                <a:moveTo>
                  <a:pt x="8740" y="3827"/>
                </a:moveTo>
                <a:cubicBezTo>
                  <a:pt x="8777" y="3284"/>
                  <a:pt x="8827" y="2741"/>
                  <a:pt x="8851" y="2210"/>
                </a:cubicBezTo>
                <a:cubicBezTo>
                  <a:pt x="8728" y="2148"/>
                  <a:pt x="8592" y="2111"/>
                  <a:pt x="8456" y="2086"/>
                </a:cubicBezTo>
                <a:cubicBezTo>
                  <a:pt x="8395" y="2074"/>
                  <a:pt x="8098" y="2049"/>
                  <a:pt x="8049" y="2124"/>
                </a:cubicBezTo>
                <a:lnTo>
                  <a:pt x="8049" y="2124"/>
                </a:lnTo>
                <a:cubicBezTo>
                  <a:pt x="8024" y="2247"/>
                  <a:pt x="8000" y="2370"/>
                  <a:pt x="8000" y="2494"/>
                </a:cubicBezTo>
                <a:cubicBezTo>
                  <a:pt x="7975" y="2667"/>
                  <a:pt x="7975" y="2839"/>
                  <a:pt x="7963" y="3025"/>
                </a:cubicBezTo>
                <a:cubicBezTo>
                  <a:pt x="7950" y="3259"/>
                  <a:pt x="7938" y="3494"/>
                  <a:pt x="7913" y="3728"/>
                </a:cubicBezTo>
                <a:cubicBezTo>
                  <a:pt x="8197" y="3753"/>
                  <a:pt x="8469" y="3802"/>
                  <a:pt x="8740" y="3815"/>
                </a:cubicBezTo>
                <a:close/>
                <a:moveTo>
                  <a:pt x="8493" y="4148"/>
                </a:moveTo>
                <a:cubicBezTo>
                  <a:pt x="8469" y="5543"/>
                  <a:pt x="8197" y="6901"/>
                  <a:pt x="8160" y="8295"/>
                </a:cubicBezTo>
                <a:lnTo>
                  <a:pt x="8308" y="8221"/>
                </a:lnTo>
                <a:cubicBezTo>
                  <a:pt x="8370" y="8184"/>
                  <a:pt x="8419" y="8147"/>
                  <a:pt x="8456" y="8110"/>
                </a:cubicBezTo>
                <a:lnTo>
                  <a:pt x="8456" y="8110"/>
                </a:lnTo>
                <a:cubicBezTo>
                  <a:pt x="8567" y="7999"/>
                  <a:pt x="8555" y="7567"/>
                  <a:pt x="8543" y="7407"/>
                </a:cubicBezTo>
                <a:lnTo>
                  <a:pt x="8543" y="7407"/>
                </a:lnTo>
                <a:cubicBezTo>
                  <a:pt x="8592" y="6333"/>
                  <a:pt x="8703" y="5259"/>
                  <a:pt x="8716" y="4185"/>
                </a:cubicBezTo>
                <a:cubicBezTo>
                  <a:pt x="8629" y="4185"/>
                  <a:pt x="8555" y="4185"/>
                  <a:pt x="8481" y="4173"/>
                </a:cubicBezTo>
                <a:close/>
                <a:moveTo>
                  <a:pt x="5988" y="13492"/>
                </a:moveTo>
                <a:cubicBezTo>
                  <a:pt x="6703" y="13529"/>
                  <a:pt x="7444" y="13245"/>
                  <a:pt x="8098" y="13011"/>
                </a:cubicBezTo>
                <a:cubicBezTo>
                  <a:pt x="8321" y="12924"/>
                  <a:pt x="8543" y="12801"/>
                  <a:pt x="8740" y="12665"/>
                </a:cubicBezTo>
                <a:cubicBezTo>
                  <a:pt x="8950" y="12505"/>
                  <a:pt x="9160" y="12332"/>
                  <a:pt x="9333" y="12147"/>
                </a:cubicBezTo>
                <a:cubicBezTo>
                  <a:pt x="9382" y="12085"/>
                  <a:pt x="9567" y="11875"/>
                  <a:pt x="9567" y="11801"/>
                </a:cubicBezTo>
                <a:lnTo>
                  <a:pt x="9567" y="11801"/>
                </a:lnTo>
                <a:cubicBezTo>
                  <a:pt x="9567" y="11604"/>
                  <a:pt x="9543" y="11406"/>
                  <a:pt x="9518" y="11209"/>
                </a:cubicBezTo>
                <a:cubicBezTo>
                  <a:pt x="9481" y="10912"/>
                  <a:pt x="9431" y="10604"/>
                  <a:pt x="9382" y="10320"/>
                </a:cubicBezTo>
                <a:cubicBezTo>
                  <a:pt x="9308" y="9888"/>
                  <a:pt x="9234" y="9456"/>
                  <a:pt x="9160" y="9024"/>
                </a:cubicBezTo>
                <a:cubicBezTo>
                  <a:pt x="8444" y="9703"/>
                  <a:pt x="5679" y="10517"/>
                  <a:pt x="4716" y="10616"/>
                </a:cubicBezTo>
                <a:cubicBezTo>
                  <a:pt x="4988" y="11196"/>
                  <a:pt x="5210" y="11801"/>
                  <a:pt x="5481" y="12381"/>
                </a:cubicBezTo>
                <a:cubicBezTo>
                  <a:pt x="5654" y="12752"/>
                  <a:pt x="5815" y="13134"/>
                  <a:pt x="6000" y="13492"/>
                </a:cubicBezTo>
                <a:close/>
                <a:moveTo>
                  <a:pt x="9592" y="12381"/>
                </a:moveTo>
                <a:cubicBezTo>
                  <a:pt x="9296" y="12764"/>
                  <a:pt x="8901" y="13060"/>
                  <a:pt x="8444" y="13245"/>
                </a:cubicBezTo>
                <a:cubicBezTo>
                  <a:pt x="7753" y="13542"/>
                  <a:pt x="6950" y="13838"/>
                  <a:pt x="6173" y="13850"/>
                </a:cubicBezTo>
                <a:cubicBezTo>
                  <a:pt x="6222" y="13912"/>
                  <a:pt x="6259" y="13974"/>
                  <a:pt x="6296" y="14048"/>
                </a:cubicBezTo>
                <a:cubicBezTo>
                  <a:pt x="6333" y="14085"/>
                  <a:pt x="6358" y="14122"/>
                  <a:pt x="6395" y="14159"/>
                </a:cubicBezTo>
                <a:cubicBezTo>
                  <a:pt x="6629" y="14369"/>
                  <a:pt x="6987" y="14393"/>
                  <a:pt x="7284" y="14356"/>
                </a:cubicBezTo>
                <a:cubicBezTo>
                  <a:pt x="7703" y="14307"/>
                  <a:pt x="8098" y="14159"/>
                  <a:pt x="8469" y="13949"/>
                </a:cubicBezTo>
                <a:cubicBezTo>
                  <a:pt x="8913" y="13690"/>
                  <a:pt x="9394" y="13282"/>
                  <a:pt x="9567" y="12789"/>
                </a:cubicBezTo>
                <a:cubicBezTo>
                  <a:pt x="9592" y="12653"/>
                  <a:pt x="9604" y="12517"/>
                  <a:pt x="9592" y="1238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2" name="Google Shape;6830;p121">
            <a:extLst>
              <a:ext uri="{FF2B5EF4-FFF2-40B4-BE49-F238E27FC236}">
                <a16:creationId xmlns:a16="http://schemas.microsoft.com/office/drawing/2014/main" id="{3FDBF2F7-F9D7-4752-B0F3-05E3C3FFD0F5}"/>
              </a:ext>
            </a:extLst>
          </p:cNvPr>
          <p:cNvSpPr/>
          <p:nvPr/>
        </p:nvSpPr>
        <p:spPr>
          <a:xfrm>
            <a:off x="208751" y="4441407"/>
            <a:ext cx="232518" cy="235814"/>
          </a:xfrm>
          <a:custGeom>
            <a:avLst/>
            <a:gdLst/>
            <a:ahLst/>
            <a:cxnLst/>
            <a:rect l="l" t="t" r="r" b="b"/>
            <a:pathLst>
              <a:path w="6914" h="7012" extrusionOk="0">
                <a:moveTo>
                  <a:pt x="939" y="4901"/>
                </a:moveTo>
                <a:cubicBezTo>
                  <a:pt x="828" y="4999"/>
                  <a:pt x="704" y="5086"/>
                  <a:pt x="569" y="5147"/>
                </a:cubicBezTo>
                <a:cubicBezTo>
                  <a:pt x="532" y="5172"/>
                  <a:pt x="470" y="5172"/>
                  <a:pt x="433" y="5147"/>
                </a:cubicBezTo>
                <a:cubicBezTo>
                  <a:pt x="322" y="5098"/>
                  <a:pt x="322" y="4950"/>
                  <a:pt x="420" y="4888"/>
                </a:cubicBezTo>
                <a:cubicBezTo>
                  <a:pt x="532" y="4839"/>
                  <a:pt x="630" y="4765"/>
                  <a:pt x="717" y="4691"/>
                </a:cubicBezTo>
                <a:cubicBezTo>
                  <a:pt x="840" y="4530"/>
                  <a:pt x="1062" y="4740"/>
                  <a:pt x="939" y="4888"/>
                </a:cubicBezTo>
                <a:close/>
                <a:moveTo>
                  <a:pt x="729" y="3123"/>
                </a:moveTo>
                <a:cubicBezTo>
                  <a:pt x="556" y="3135"/>
                  <a:pt x="396" y="3172"/>
                  <a:pt x="235" y="3222"/>
                </a:cubicBezTo>
                <a:cubicBezTo>
                  <a:pt x="62" y="3234"/>
                  <a:pt x="1" y="3000"/>
                  <a:pt x="161" y="2926"/>
                </a:cubicBezTo>
                <a:cubicBezTo>
                  <a:pt x="346" y="2876"/>
                  <a:pt x="532" y="2839"/>
                  <a:pt x="729" y="2827"/>
                </a:cubicBezTo>
                <a:cubicBezTo>
                  <a:pt x="927" y="2827"/>
                  <a:pt x="927" y="3135"/>
                  <a:pt x="729" y="3135"/>
                </a:cubicBezTo>
                <a:close/>
                <a:moveTo>
                  <a:pt x="1704" y="1086"/>
                </a:moveTo>
                <a:cubicBezTo>
                  <a:pt x="1630" y="975"/>
                  <a:pt x="1544" y="877"/>
                  <a:pt x="1457" y="790"/>
                </a:cubicBezTo>
                <a:cubicBezTo>
                  <a:pt x="1334" y="630"/>
                  <a:pt x="1556" y="432"/>
                  <a:pt x="1680" y="580"/>
                </a:cubicBezTo>
                <a:cubicBezTo>
                  <a:pt x="1791" y="691"/>
                  <a:pt x="1877" y="802"/>
                  <a:pt x="1963" y="938"/>
                </a:cubicBezTo>
                <a:cubicBezTo>
                  <a:pt x="2038" y="1099"/>
                  <a:pt x="1815" y="1234"/>
                  <a:pt x="1704" y="1086"/>
                </a:cubicBezTo>
                <a:close/>
                <a:moveTo>
                  <a:pt x="3445" y="617"/>
                </a:moveTo>
                <a:cubicBezTo>
                  <a:pt x="3494" y="469"/>
                  <a:pt x="3543" y="309"/>
                  <a:pt x="3568" y="161"/>
                </a:cubicBezTo>
                <a:cubicBezTo>
                  <a:pt x="3642" y="0"/>
                  <a:pt x="3877" y="62"/>
                  <a:pt x="3864" y="235"/>
                </a:cubicBezTo>
                <a:cubicBezTo>
                  <a:pt x="3827" y="395"/>
                  <a:pt x="3790" y="556"/>
                  <a:pt x="3741" y="716"/>
                </a:cubicBezTo>
                <a:cubicBezTo>
                  <a:pt x="3667" y="901"/>
                  <a:pt x="3383" y="815"/>
                  <a:pt x="3445" y="617"/>
                </a:cubicBezTo>
                <a:close/>
                <a:moveTo>
                  <a:pt x="5136" y="1173"/>
                </a:moveTo>
                <a:cubicBezTo>
                  <a:pt x="5296" y="1074"/>
                  <a:pt x="5432" y="951"/>
                  <a:pt x="5531" y="802"/>
                </a:cubicBezTo>
                <a:cubicBezTo>
                  <a:pt x="5654" y="654"/>
                  <a:pt x="5914" y="815"/>
                  <a:pt x="5790" y="975"/>
                </a:cubicBezTo>
                <a:cubicBezTo>
                  <a:pt x="5654" y="1160"/>
                  <a:pt x="5481" y="1321"/>
                  <a:pt x="5284" y="1432"/>
                </a:cubicBezTo>
                <a:cubicBezTo>
                  <a:pt x="5247" y="1457"/>
                  <a:pt x="5185" y="1457"/>
                  <a:pt x="5148" y="1432"/>
                </a:cubicBezTo>
                <a:cubicBezTo>
                  <a:pt x="5037" y="1383"/>
                  <a:pt x="5037" y="1234"/>
                  <a:pt x="5148" y="1173"/>
                </a:cubicBezTo>
                <a:close/>
                <a:moveTo>
                  <a:pt x="6074" y="2506"/>
                </a:moveTo>
                <a:cubicBezTo>
                  <a:pt x="6222" y="2506"/>
                  <a:pt x="6457" y="2543"/>
                  <a:pt x="6592" y="2457"/>
                </a:cubicBezTo>
                <a:cubicBezTo>
                  <a:pt x="6753" y="2358"/>
                  <a:pt x="6913" y="2617"/>
                  <a:pt x="6741" y="2716"/>
                </a:cubicBezTo>
                <a:cubicBezTo>
                  <a:pt x="6531" y="2852"/>
                  <a:pt x="6296" y="2802"/>
                  <a:pt x="6074" y="2802"/>
                </a:cubicBezTo>
                <a:cubicBezTo>
                  <a:pt x="5864" y="2802"/>
                  <a:pt x="5864" y="2494"/>
                  <a:pt x="6074" y="2494"/>
                </a:cubicBezTo>
                <a:close/>
                <a:moveTo>
                  <a:pt x="6049" y="4432"/>
                </a:moveTo>
                <a:cubicBezTo>
                  <a:pt x="6222" y="4493"/>
                  <a:pt x="6407" y="4530"/>
                  <a:pt x="6592" y="4506"/>
                </a:cubicBezTo>
                <a:cubicBezTo>
                  <a:pt x="6778" y="4481"/>
                  <a:pt x="6852" y="4777"/>
                  <a:pt x="6654" y="4802"/>
                </a:cubicBezTo>
                <a:cubicBezTo>
                  <a:pt x="6420" y="4839"/>
                  <a:pt x="6185" y="4802"/>
                  <a:pt x="5963" y="4728"/>
                </a:cubicBezTo>
                <a:cubicBezTo>
                  <a:pt x="5815" y="4641"/>
                  <a:pt x="5876" y="4419"/>
                  <a:pt x="6049" y="4432"/>
                </a:cubicBezTo>
                <a:close/>
                <a:moveTo>
                  <a:pt x="2852" y="6012"/>
                </a:moveTo>
                <a:cubicBezTo>
                  <a:pt x="2828" y="6135"/>
                  <a:pt x="2778" y="6258"/>
                  <a:pt x="2716" y="6370"/>
                </a:cubicBezTo>
                <a:cubicBezTo>
                  <a:pt x="2692" y="6419"/>
                  <a:pt x="2642" y="6444"/>
                  <a:pt x="2593" y="6444"/>
                </a:cubicBezTo>
                <a:cubicBezTo>
                  <a:pt x="2470" y="6456"/>
                  <a:pt x="2395" y="6320"/>
                  <a:pt x="2457" y="6221"/>
                </a:cubicBezTo>
                <a:cubicBezTo>
                  <a:pt x="2507" y="6135"/>
                  <a:pt x="2544" y="6036"/>
                  <a:pt x="2556" y="5937"/>
                </a:cubicBezTo>
                <a:cubicBezTo>
                  <a:pt x="2605" y="5740"/>
                  <a:pt x="2889" y="5814"/>
                  <a:pt x="2852" y="6012"/>
                </a:cubicBezTo>
                <a:close/>
                <a:moveTo>
                  <a:pt x="5012" y="6814"/>
                </a:moveTo>
                <a:lnTo>
                  <a:pt x="5012" y="6814"/>
                </a:lnTo>
                <a:cubicBezTo>
                  <a:pt x="5222" y="6999"/>
                  <a:pt x="5531" y="7011"/>
                  <a:pt x="5741" y="6839"/>
                </a:cubicBezTo>
                <a:cubicBezTo>
                  <a:pt x="5951" y="6678"/>
                  <a:pt x="6025" y="6382"/>
                  <a:pt x="5901" y="6147"/>
                </a:cubicBezTo>
                <a:cubicBezTo>
                  <a:pt x="6000" y="5925"/>
                  <a:pt x="5975" y="5839"/>
                  <a:pt x="5839" y="5641"/>
                </a:cubicBezTo>
                <a:cubicBezTo>
                  <a:pt x="5753" y="5518"/>
                  <a:pt x="5654" y="5394"/>
                  <a:pt x="5568" y="5271"/>
                </a:cubicBezTo>
                <a:lnTo>
                  <a:pt x="5321" y="4925"/>
                </a:lnTo>
                <a:cubicBezTo>
                  <a:pt x="5284" y="4864"/>
                  <a:pt x="5222" y="4802"/>
                  <a:pt x="5185" y="4728"/>
                </a:cubicBezTo>
                <a:cubicBezTo>
                  <a:pt x="4975" y="4407"/>
                  <a:pt x="5074" y="3987"/>
                  <a:pt x="5111" y="3629"/>
                </a:cubicBezTo>
                <a:cubicBezTo>
                  <a:pt x="5161" y="3086"/>
                  <a:pt x="5259" y="2506"/>
                  <a:pt x="4901" y="2037"/>
                </a:cubicBezTo>
                <a:cubicBezTo>
                  <a:pt x="4198" y="1111"/>
                  <a:pt x="2852" y="1173"/>
                  <a:pt x="1988" y="1827"/>
                </a:cubicBezTo>
                <a:cubicBezTo>
                  <a:pt x="1680" y="2062"/>
                  <a:pt x="1445" y="2370"/>
                  <a:pt x="1309" y="2728"/>
                </a:cubicBezTo>
                <a:cubicBezTo>
                  <a:pt x="1149" y="3098"/>
                  <a:pt x="1112" y="3493"/>
                  <a:pt x="1186" y="3876"/>
                </a:cubicBezTo>
                <a:cubicBezTo>
                  <a:pt x="1223" y="4098"/>
                  <a:pt x="1309" y="4308"/>
                  <a:pt x="1433" y="4493"/>
                </a:cubicBezTo>
                <a:cubicBezTo>
                  <a:pt x="1680" y="4851"/>
                  <a:pt x="2050" y="5110"/>
                  <a:pt x="2470" y="5234"/>
                </a:cubicBezTo>
                <a:cubicBezTo>
                  <a:pt x="2741" y="5308"/>
                  <a:pt x="3025" y="5308"/>
                  <a:pt x="3297" y="5382"/>
                </a:cubicBezTo>
                <a:cubicBezTo>
                  <a:pt x="3914" y="5580"/>
                  <a:pt x="4087" y="6308"/>
                  <a:pt x="4531" y="6678"/>
                </a:cubicBezTo>
                <a:cubicBezTo>
                  <a:pt x="4667" y="6789"/>
                  <a:pt x="4840" y="6839"/>
                  <a:pt x="5012" y="6814"/>
                </a:cubicBezTo>
                <a:close/>
                <a:moveTo>
                  <a:pt x="4815" y="5444"/>
                </a:moveTo>
                <a:cubicBezTo>
                  <a:pt x="4766" y="5468"/>
                  <a:pt x="4716" y="5505"/>
                  <a:pt x="4654" y="5530"/>
                </a:cubicBezTo>
                <a:lnTo>
                  <a:pt x="4642" y="5530"/>
                </a:lnTo>
                <a:cubicBezTo>
                  <a:pt x="4296" y="4999"/>
                  <a:pt x="3901" y="4493"/>
                  <a:pt x="3556" y="3962"/>
                </a:cubicBezTo>
                <a:lnTo>
                  <a:pt x="3729" y="3827"/>
                </a:lnTo>
                <a:cubicBezTo>
                  <a:pt x="3778" y="3790"/>
                  <a:pt x="3840" y="3740"/>
                  <a:pt x="3877" y="3703"/>
                </a:cubicBezTo>
                <a:cubicBezTo>
                  <a:pt x="3951" y="3851"/>
                  <a:pt x="4025" y="4012"/>
                  <a:pt x="4099" y="4160"/>
                </a:cubicBezTo>
                <a:cubicBezTo>
                  <a:pt x="4259" y="4469"/>
                  <a:pt x="4408" y="4752"/>
                  <a:pt x="4580" y="5049"/>
                </a:cubicBezTo>
                <a:cubicBezTo>
                  <a:pt x="4642" y="5147"/>
                  <a:pt x="4691" y="5246"/>
                  <a:pt x="4753" y="5357"/>
                </a:cubicBezTo>
                <a:cubicBezTo>
                  <a:pt x="4766" y="5382"/>
                  <a:pt x="4790" y="5407"/>
                  <a:pt x="4803" y="5431"/>
                </a:cubicBezTo>
                <a:close/>
                <a:moveTo>
                  <a:pt x="3938" y="3209"/>
                </a:moveTo>
                <a:cubicBezTo>
                  <a:pt x="3914" y="3172"/>
                  <a:pt x="3901" y="3123"/>
                  <a:pt x="3889" y="3074"/>
                </a:cubicBezTo>
                <a:cubicBezTo>
                  <a:pt x="3889" y="3061"/>
                  <a:pt x="3864" y="2987"/>
                  <a:pt x="3901" y="2975"/>
                </a:cubicBezTo>
                <a:cubicBezTo>
                  <a:pt x="3926" y="2963"/>
                  <a:pt x="3976" y="2987"/>
                  <a:pt x="3988" y="3012"/>
                </a:cubicBezTo>
                <a:cubicBezTo>
                  <a:pt x="4025" y="3049"/>
                  <a:pt x="4025" y="3111"/>
                  <a:pt x="3988" y="3160"/>
                </a:cubicBezTo>
                <a:lnTo>
                  <a:pt x="3938" y="3209"/>
                </a:lnTo>
                <a:close/>
                <a:moveTo>
                  <a:pt x="3124" y="3876"/>
                </a:moveTo>
                <a:cubicBezTo>
                  <a:pt x="3087" y="3888"/>
                  <a:pt x="3050" y="3901"/>
                  <a:pt x="3013" y="3913"/>
                </a:cubicBezTo>
                <a:cubicBezTo>
                  <a:pt x="2877" y="3950"/>
                  <a:pt x="2729" y="3802"/>
                  <a:pt x="2704" y="3679"/>
                </a:cubicBezTo>
                <a:cubicBezTo>
                  <a:pt x="2729" y="3617"/>
                  <a:pt x="2803" y="3506"/>
                  <a:pt x="2852" y="3518"/>
                </a:cubicBezTo>
                <a:cubicBezTo>
                  <a:pt x="2865" y="3518"/>
                  <a:pt x="2889" y="3543"/>
                  <a:pt x="2902" y="3555"/>
                </a:cubicBezTo>
                <a:lnTo>
                  <a:pt x="2902" y="3555"/>
                </a:lnTo>
                <a:cubicBezTo>
                  <a:pt x="2988" y="3654"/>
                  <a:pt x="3062" y="3753"/>
                  <a:pt x="3124" y="3864"/>
                </a:cubicBezTo>
                <a:close/>
                <a:moveTo>
                  <a:pt x="4371" y="5678"/>
                </a:moveTo>
                <a:cubicBezTo>
                  <a:pt x="4309" y="5703"/>
                  <a:pt x="4235" y="5728"/>
                  <a:pt x="4173" y="5728"/>
                </a:cubicBezTo>
                <a:lnTo>
                  <a:pt x="4148" y="5728"/>
                </a:lnTo>
                <a:cubicBezTo>
                  <a:pt x="3901" y="5419"/>
                  <a:pt x="3667" y="5172"/>
                  <a:pt x="3260" y="5086"/>
                </a:cubicBezTo>
                <a:cubicBezTo>
                  <a:pt x="2852" y="4999"/>
                  <a:pt x="2433" y="4987"/>
                  <a:pt x="2075" y="4740"/>
                </a:cubicBezTo>
                <a:cubicBezTo>
                  <a:pt x="1235" y="4148"/>
                  <a:pt x="1285" y="2889"/>
                  <a:pt x="2013" y="2222"/>
                </a:cubicBezTo>
                <a:cubicBezTo>
                  <a:pt x="2383" y="1852"/>
                  <a:pt x="2877" y="1654"/>
                  <a:pt x="3395" y="1642"/>
                </a:cubicBezTo>
                <a:cubicBezTo>
                  <a:pt x="3926" y="1667"/>
                  <a:pt x="4704" y="1975"/>
                  <a:pt x="4827" y="2555"/>
                </a:cubicBezTo>
                <a:cubicBezTo>
                  <a:pt x="4926" y="3037"/>
                  <a:pt x="4778" y="3555"/>
                  <a:pt x="4753" y="4037"/>
                </a:cubicBezTo>
                <a:cubicBezTo>
                  <a:pt x="4741" y="4357"/>
                  <a:pt x="4741" y="4641"/>
                  <a:pt x="4926" y="4913"/>
                </a:cubicBezTo>
                <a:cubicBezTo>
                  <a:pt x="4988" y="4999"/>
                  <a:pt x="5049" y="5086"/>
                  <a:pt x="5099" y="5185"/>
                </a:cubicBezTo>
                <a:lnTo>
                  <a:pt x="5062" y="5222"/>
                </a:lnTo>
                <a:cubicBezTo>
                  <a:pt x="4877" y="4901"/>
                  <a:pt x="4679" y="4567"/>
                  <a:pt x="4494" y="4246"/>
                </a:cubicBezTo>
                <a:cubicBezTo>
                  <a:pt x="4358" y="4012"/>
                  <a:pt x="4222" y="3765"/>
                  <a:pt x="4099" y="3518"/>
                </a:cubicBezTo>
                <a:cubicBezTo>
                  <a:pt x="4259" y="3382"/>
                  <a:pt x="4333" y="3172"/>
                  <a:pt x="4296" y="2963"/>
                </a:cubicBezTo>
                <a:cubicBezTo>
                  <a:pt x="4235" y="2703"/>
                  <a:pt x="3840" y="2259"/>
                  <a:pt x="3618" y="2654"/>
                </a:cubicBezTo>
                <a:cubicBezTo>
                  <a:pt x="3531" y="2827"/>
                  <a:pt x="3679" y="3209"/>
                  <a:pt x="3766" y="3407"/>
                </a:cubicBezTo>
                <a:lnTo>
                  <a:pt x="3766" y="3407"/>
                </a:lnTo>
                <a:cubicBezTo>
                  <a:pt x="3642" y="3518"/>
                  <a:pt x="3519" y="3617"/>
                  <a:pt x="3395" y="3716"/>
                </a:cubicBezTo>
                <a:cubicBezTo>
                  <a:pt x="3260" y="3506"/>
                  <a:pt x="3062" y="3172"/>
                  <a:pt x="2803" y="3148"/>
                </a:cubicBezTo>
                <a:cubicBezTo>
                  <a:pt x="2729" y="3135"/>
                  <a:pt x="2667" y="3160"/>
                  <a:pt x="2605" y="3197"/>
                </a:cubicBezTo>
                <a:cubicBezTo>
                  <a:pt x="2260" y="3395"/>
                  <a:pt x="2383" y="3925"/>
                  <a:pt x="2655" y="4123"/>
                </a:cubicBezTo>
                <a:cubicBezTo>
                  <a:pt x="2852" y="4259"/>
                  <a:pt x="3099" y="4259"/>
                  <a:pt x="3297" y="4123"/>
                </a:cubicBezTo>
                <a:cubicBezTo>
                  <a:pt x="3642" y="4654"/>
                  <a:pt x="4037" y="5147"/>
                  <a:pt x="4383" y="5678"/>
                </a:cubicBezTo>
                <a:close/>
                <a:moveTo>
                  <a:pt x="5481" y="6641"/>
                </a:moveTo>
                <a:cubicBezTo>
                  <a:pt x="5531" y="6604"/>
                  <a:pt x="5580" y="6579"/>
                  <a:pt x="5617" y="6542"/>
                </a:cubicBezTo>
                <a:cubicBezTo>
                  <a:pt x="5593" y="6592"/>
                  <a:pt x="5531" y="6616"/>
                  <a:pt x="5481" y="6641"/>
                </a:cubicBezTo>
                <a:close/>
                <a:moveTo>
                  <a:pt x="4395" y="5987"/>
                </a:moveTo>
                <a:cubicBezTo>
                  <a:pt x="4580" y="5925"/>
                  <a:pt x="4741" y="5851"/>
                  <a:pt x="4901" y="5740"/>
                </a:cubicBezTo>
                <a:cubicBezTo>
                  <a:pt x="5037" y="5654"/>
                  <a:pt x="5173" y="5542"/>
                  <a:pt x="5284" y="5419"/>
                </a:cubicBezTo>
                <a:cubicBezTo>
                  <a:pt x="5407" y="5592"/>
                  <a:pt x="5531" y="5777"/>
                  <a:pt x="5642" y="5962"/>
                </a:cubicBezTo>
                <a:cubicBezTo>
                  <a:pt x="5568" y="6258"/>
                  <a:pt x="5185" y="6542"/>
                  <a:pt x="4877" y="6493"/>
                </a:cubicBezTo>
                <a:cubicBezTo>
                  <a:pt x="4654" y="6456"/>
                  <a:pt x="4531" y="6184"/>
                  <a:pt x="4408" y="5987"/>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3" name="Google Shape;6833;p121">
            <a:extLst>
              <a:ext uri="{FF2B5EF4-FFF2-40B4-BE49-F238E27FC236}">
                <a16:creationId xmlns:a16="http://schemas.microsoft.com/office/drawing/2014/main" id="{F23DBF2E-1FA1-4E30-BC67-E9B29FA21EA9}"/>
              </a:ext>
            </a:extLst>
          </p:cNvPr>
          <p:cNvSpPr/>
          <p:nvPr/>
        </p:nvSpPr>
        <p:spPr>
          <a:xfrm>
            <a:off x="6522555" y="1096328"/>
            <a:ext cx="159877" cy="140338"/>
          </a:xfrm>
          <a:custGeom>
            <a:avLst/>
            <a:gdLst/>
            <a:ahLst/>
            <a:cxnLst/>
            <a:rect l="l" t="t" r="r" b="b"/>
            <a:pathLst>
              <a:path w="4754" h="4173" extrusionOk="0">
                <a:moveTo>
                  <a:pt x="3284" y="2580"/>
                </a:moveTo>
                <a:cubicBezTo>
                  <a:pt x="3494" y="3012"/>
                  <a:pt x="3655" y="3469"/>
                  <a:pt x="3766" y="3938"/>
                </a:cubicBezTo>
                <a:cubicBezTo>
                  <a:pt x="3803" y="4074"/>
                  <a:pt x="3667" y="4173"/>
                  <a:pt x="3544" y="4111"/>
                </a:cubicBezTo>
                <a:cubicBezTo>
                  <a:pt x="3149" y="3876"/>
                  <a:pt x="2778" y="3617"/>
                  <a:pt x="2433" y="3321"/>
                </a:cubicBezTo>
                <a:cubicBezTo>
                  <a:pt x="2038" y="3642"/>
                  <a:pt x="1507" y="3753"/>
                  <a:pt x="1075" y="4012"/>
                </a:cubicBezTo>
                <a:cubicBezTo>
                  <a:pt x="939" y="4086"/>
                  <a:pt x="803" y="3950"/>
                  <a:pt x="865" y="3815"/>
                </a:cubicBezTo>
                <a:cubicBezTo>
                  <a:pt x="1026" y="3518"/>
                  <a:pt x="1149" y="3185"/>
                  <a:pt x="1285" y="2876"/>
                </a:cubicBezTo>
                <a:cubicBezTo>
                  <a:pt x="1334" y="2753"/>
                  <a:pt x="1383" y="2642"/>
                  <a:pt x="1433" y="2531"/>
                </a:cubicBezTo>
                <a:cubicBezTo>
                  <a:pt x="1235" y="2395"/>
                  <a:pt x="1026" y="2259"/>
                  <a:pt x="816" y="2123"/>
                </a:cubicBezTo>
                <a:cubicBezTo>
                  <a:pt x="655" y="2012"/>
                  <a:pt x="495" y="1901"/>
                  <a:pt x="334" y="1790"/>
                </a:cubicBezTo>
                <a:cubicBezTo>
                  <a:pt x="248" y="1728"/>
                  <a:pt x="161" y="1667"/>
                  <a:pt x="75" y="1605"/>
                </a:cubicBezTo>
                <a:cubicBezTo>
                  <a:pt x="1" y="1506"/>
                  <a:pt x="63" y="1358"/>
                  <a:pt x="198" y="1346"/>
                </a:cubicBezTo>
                <a:cubicBezTo>
                  <a:pt x="421" y="1346"/>
                  <a:pt x="655" y="1333"/>
                  <a:pt x="890" y="1321"/>
                </a:cubicBezTo>
                <a:cubicBezTo>
                  <a:pt x="1174" y="1296"/>
                  <a:pt x="1445" y="1272"/>
                  <a:pt x="1717" y="1235"/>
                </a:cubicBezTo>
                <a:cubicBezTo>
                  <a:pt x="1828" y="1124"/>
                  <a:pt x="1927" y="988"/>
                  <a:pt x="2001" y="852"/>
                </a:cubicBezTo>
                <a:cubicBezTo>
                  <a:pt x="2112" y="630"/>
                  <a:pt x="2235" y="432"/>
                  <a:pt x="2371" y="235"/>
                </a:cubicBezTo>
                <a:cubicBezTo>
                  <a:pt x="2420" y="185"/>
                  <a:pt x="2457" y="124"/>
                  <a:pt x="2507" y="74"/>
                </a:cubicBezTo>
                <a:cubicBezTo>
                  <a:pt x="2581" y="0"/>
                  <a:pt x="2704" y="25"/>
                  <a:pt x="2754" y="111"/>
                </a:cubicBezTo>
                <a:cubicBezTo>
                  <a:pt x="2926" y="531"/>
                  <a:pt x="2865" y="975"/>
                  <a:pt x="2964" y="1395"/>
                </a:cubicBezTo>
                <a:cubicBezTo>
                  <a:pt x="3420" y="1296"/>
                  <a:pt x="4297" y="1383"/>
                  <a:pt x="4655" y="1617"/>
                </a:cubicBezTo>
                <a:cubicBezTo>
                  <a:pt x="4729" y="1667"/>
                  <a:pt x="4753" y="1778"/>
                  <a:pt x="4679" y="1852"/>
                </a:cubicBezTo>
                <a:cubicBezTo>
                  <a:pt x="4408" y="2148"/>
                  <a:pt x="3716" y="2457"/>
                  <a:pt x="3284" y="2580"/>
                </a:cubicBezTo>
                <a:close/>
                <a:moveTo>
                  <a:pt x="4284" y="1790"/>
                </a:moveTo>
                <a:cubicBezTo>
                  <a:pt x="4099" y="1728"/>
                  <a:pt x="3914" y="1691"/>
                  <a:pt x="3716" y="1679"/>
                </a:cubicBezTo>
                <a:cubicBezTo>
                  <a:pt x="3507" y="1654"/>
                  <a:pt x="3124" y="1630"/>
                  <a:pt x="2926" y="1716"/>
                </a:cubicBezTo>
                <a:cubicBezTo>
                  <a:pt x="2852" y="1753"/>
                  <a:pt x="2754" y="1716"/>
                  <a:pt x="2717" y="1630"/>
                </a:cubicBezTo>
                <a:cubicBezTo>
                  <a:pt x="2581" y="1259"/>
                  <a:pt x="2630" y="877"/>
                  <a:pt x="2556" y="506"/>
                </a:cubicBezTo>
                <a:cubicBezTo>
                  <a:pt x="2494" y="580"/>
                  <a:pt x="2445" y="655"/>
                  <a:pt x="2396" y="741"/>
                </a:cubicBezTo>
                <a:cubicBezTo>
                  <a:pt x="2297" y="901"/>
                  <a:pt x="2211" y="1074"/>
                  <a:pt x="2099" y="1247"/>
                </a:cubicBezTo>
                <a:cubicBezTo>
                  <a:pt x="2038" y="1358"/>
                  <a:pt x="1951" y="1469"/>
                  <a:pt x="1840" y="1556"/>
                </a:cubicBezTo>
                <a:lnTo>
                  <a:pt x="1840" y="1556"/>
                </a:lnTo>
                <a:cubicBezTo>
                  <a:pt x="1704" y="1580"/>
                  <a:pt x="1581" y="1593"/>
                  <a:pt x="1458" y="1605"/>
                </a:cubicBezTo>
                <a:cubicBezTo>
                  <a:pt x="1260" y="1617"/>
                  <a:pt x="1075" y="1630"/>
                  <a:pt x="877" y="1642"/>
                </a:cubicBezTo>
                <a:lnTo>
                  <a:pt x="668" y="1642"/>
                </a:lnTo>
                <a:lnTo>
                  <a:pt x="1001" y="1864"/>
                </a:lnTo>
                <a:cubicBezTo>
                  <a:pt x="1235" y="2012"/>
                  <a:pt x="1470" y="2173"/>
                  <a:pt x="1704" y="2321"/>
                </a:cubicBezTo>
                <a:cubicBezTo>
                  <a:pt x="1778" y="2370"/>
                  <a:pt x="1803" y="2457"/>
                  <a:pt x="1766" y="2531"/>
                </a:cubicBezTo>
                <a:cubicBezTo>
                  <a:pt x="1606" y="2864"/>
                  <a:pt x="1482" y="3210"/>
                  <a:pt x="1334" y="3543"/>
                </a:cubicBezTo>
                <a:cubicBezTo>
                  <a:pt x="1680" y="3395"/>
                  <a:pt x="2087" y="3247"/>
                  <a:pt x="2334" y="3000"/>
                </a:cubicBezTo>
                <a:cubicBezTo>
                  <a:pt x="2383" y="2938"/>
                  <a:pt x="2482" y="2938"/>
                  <a:pt x="2544" y="3000"/>
                </a:cubicBezTo>
                <a:cubicBezTo>
                  <a:pt x="2803" y="3234"/>
                  <a:pt x="3087" y="3444"/>
                  <a:pt x="3383" y="3629"/>
                </a:cubicBezTo>
                <a:cubicBezTo>
                  <a:pt x="3272" y="3284"/>
                  <a:pt x="3124" y="2938"/>
                  <a:pt x="2964" y="2605"/>
                </a:cubicBezTo>
                <a:lnTo>
                  <a:pt x="2964" y="2605"/>
                </a:lnTo>
                <a:cubicBezTo>
                  <a:pt x="2865" y="2531"/>
                  <a:pt x="2889" y="2358"/>
                  <a:pt x="3013" y="2321"/>
                </a:cubicBezTo>
                <a:cubicBezTo>
                  <a:pt x="3470" y="2222"/>
                  <a:pt x="3902" y="2037"/>
                  <a:pt x="4284" y="179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4" name="Google Shape;6839;p121">
            <a:extLst>
              <a:ext uri="{FF2B5EF4-FFF2-40B4-BE49-F238E27FC236}">
                <a16:creationId xmlns:a16="http://schemas.microsoft.com/office/drawing/2014/main" id="{E1FCA2EC-E74D-49F4-BC7A-4DD7E5424C55}"/>
              </a:ext>
            </a:extLst>
          </p:cNvPr>
          <p:cNvSpPr/>
          <p:nvPr/>
        </p:nvSpPr>
        <p:spPr>
          <a:xfrm>
            <a:off x="5310737" y="2428679"/>
            <a:ext cx="156951" cy="194314"/>
          </a:xfrm>
          <a:custGeom>
            <a:avLst/>
            <a:gdLst/>
            <a:ahLst/>
            <a:cxnLst/>
            <a:rect l="l" t="t" r="r" b="b"/>
            <a:pathLst>
              <a:path w="4667" h="5778" extrusionOk="0">
                <a:moveTo>
                  <a:pt x="2272" y="3988"/>
                </a:moveTo>
                <a:cubicBezTo>
                  <a:pt x="2457" y="2754"/>
                  <a:pt x="2556" y="1494"/>
                  <a:pt x="2753" y="248"/>
                </a:cubicBezTo>
                <a:cubicBezTo>
                  <a:pt x="2803" y="1"/>
                  <a:pt x="3173" y="1"/>
                  <a:pt x="3111" y="433"/>
                </a:cubicBezTo>
                <a:cubicBezTo>
                  <a:pt x="3161" y="1112"/>
                  <a:pt x="4667" y="1297"/>
                  <a:pt x="4593" y="2173"/>
                </a:cubicBezTo>
                <a:cubicBezTo>
                  <a:pt x="4568" y="2445"/>
                  <a:pt x="4407" y="2679"/>
                  <a:pt x="4161" y="2803"/>
                </a:cubicBezTo>
                <a:cubicBezTo>
                  <a:pt x="3951" y="2926"/>
                  <a:pt x="3630" y="3025"/>
                  <a:pt x="3482" y="3235"/>
                </a:cubicBezTo>
                <a:cubicBezTo>
                  <a:pt x="3235" y="3581"/>
                  <a:pt x="3593" y="3827"/>
                  <a:pt x="3864" y="4000"/>
                </a:cubicBezTo>
                <a:cubicBezTo>
                  <a:pt x="4062" y="4124"/>
                  <a:pt x="3889" y="4445"/>
                  <a:pt x="3692" y="4321"/>
                </a:cubicBezTo>
                <a:cubicBezTo>
                  <a:pt x="3383" y="4124"/>
                  <a:pt x="3050" y="3815"/>
                  <a:pt x="3074" y="3420"/>
                </a:cubicBezTo>
                <a:cubicBezTo>
                  <a:pt x="3087" y="3050"/>
                  <a:pt x="3420" y="2791"/>
                  <a:pt x="3716" y="2630"/>
                </a:cubicBezTo>
                <a:cubicBezTo>
                  <a:pt x="4148" y="2408"/>
                  <a:pt x="4420" y="2136"/>
                  <a:pt x="3975" y="1729"/>
                </a:cubicBezTo>
                <a:cubicBezTo>
                  <a:pt x="3679" y="1470"/>
                  <a:pt x="3334" y="1408"/>
                  <a:pt x="3050" y="1124"/>
                </a:cubicBezTo>
                <a:cubicBezTo>
                  <a:pt x="3013" y="1569"/>
                  <a:pt x="3000" y="2001"/>
                  <a:pt x="2963" y="2445"/>
                </a:cubicBezTo>
                <a:cubicBezTo>
                  <a:pt x="2902" y="3334"/>
                  <a:pt x="2790" y="4593"/>
                  <a:pt x="2111" y="5247"/>
                </a:cubicBezTo>
                <a:cubicBezTo>
                  <a:pt x="1828" y="5519"/>
                  <a:pt x="1445" y="5679"/>
                  <a:pt x="1050" y="5716"/>
                </a:cubicBezTo>
                <a:cubicBezTo>
                  <a:pt x="433" y="5778"/>
                  <a:pt x="1" y="5346"/>
                  <a:pt x="99" y="4716"/>
                </a:cubicBezTo>
                <a:cubicBezTo>
                  <a:pt x="173" y="4297"/>
                  <a:pt x="433" y="3926"/>
                  <a:pt x="815" y="3729"/>
                </a:cubicBezTo>
                <a:cubicBezTo>
                  <a:pt x="1161" y="3531"/>
                  <a:pt x="1568" y="3507"/>
                  <a:pt x="1926" y="3667"/>
                </a:cubicBezTo>
                <a:cubicBezTo>
                  <a:pt x="2074" y="3741"/>
                  <a:pt x="2198" y="3840"/>
                  <a:pt x="2284" y="3976"/>
                </a:cubicBezTo>
                <a:close/>
                <a:moveTo>
                  <a:pt x="2037" y="4741"/>
                </a:moveTo>
                <a:cubicBezTo>
                  <a:pt x="2062" y="4667"/>
                  <a:pt x="2087" y="4605"/>
                  <a:pt x="2087" y="4531"/>
                </a:cubicBezTo>
                <a:cubicBezTo>
                  <a:pt x="2087" y="4420"/>
                  <a:pt x="2074" y="4309"/>
                  <a:pt x="2037" y="4198"/>
                </a:cubicBezTo>
                <a:cubicBezTo>
                  <a:pt x="1926" y="3877"/>
                  <a:pt x="1618" y="3852"/>
                  <a:pt x="1321" y="3902"/>
                </a:cubicBezTo>
                <a:cubicBezTo>
                  <a:pt x="889" y="3988"/>
                  <a:pt x="494" y="4321"/>
                  <a:pt x="457" y="4778"/>
                </a:cubicBezTo>
                <a:cubicBezTo>
                  <a:pt x="420" y="4951"/>
                  <a:pt x="482" y="5124"/>
                  <a:pt x="606" y="5247"/>
                </a:cubicBezTo>
                <a:cubicBezTo>
                  <a:pt x="828" y="5420"/>
                  <a:pt x="1210" y="5333"/>
                  <a:pt x="1445" y="5235"/>
                </a:cubicBezTo>
                <a:cubicBezTo>
                  <a:pt x="1679" y="5136"/>
                  <a:pt x="1939" y="4963"/>
                  <a:pt x="2025" y="474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6" name="Google Shape;6846;p121">
            <a:extLst>
              <a:ext uri="{FF2B5EF4-FFF2-40B4-BE49-F238E27FC236}">
                <a16:creationId xmlns:a16="http://schemas.microsoft.com/office/drawing/2014/main" id="{74CE4215-5EA1-4124-B991-B36F93A7D08F}"/>
              </a:ext>
            </a:extLst>
          </p:cNvPr>
          <p:cNvSpPr/>
          <p:nvPr/>
        </p:nvSpPr>
        <p:spPr>
          <a:xfrm rot="2717041">
            <a:off x="2925479" y="3026083"/>
            <a:ext cx="715714" cy="308051"/>
          </a:xfrm>
          <a:custGeom>
            <a:avLst/>
            <a:gdLst/>
            <a:ahLst/>
            <a:cxnLst/>
            <a:rect l="l" t="t" r="r" b="b"/>
            <a:pathLst>
              <a:path w="21282" h="9160" extrusionOk="0">
                <a:moveTo>
                  <a:pt x="87" y="1420"/>
                </a:moveTo>
                <a:cubicBezTo>
                  <a:pt x="38" y="1432"/>
                  <a:pt x="1" y="1481"/>
                  <a:pt x="1" y="1531"/>
                </a:cubicBezTo>
                <a:cubicBezTo>
                  <a:pt x="1" y="1617"/>
                  <a:pt x="87" y="1667"/>
                  <a:pt x="174" y="1642"/>
                </a:cubicBezTo>
                <a:lnTo>
                  <a:pt x="421" y="1568"/>
                </a:lnTo>
                <a:cubicBezTo>
                  <a:pt x="569" y="1543"/>
                  <a:pt x="544" y="1321"/>
                  <a:pt x="396" y="1346"/>
                </a:cubicBezTo>
                <a:cubicBezTo>
                  <a:pt x="371" y="1333"/>
                  <a:pt x="359" y="1333"/>
                  <a:pt x="334" y="1346"/>
                </a:cubicBezTo>
                <a:lnTo>
                  <a:pt x="260" y="1358"/>
                </a:lnTo>
                <a:lnTo>
                  <a:pt x="87" y="1420"/>
                </a:lnTo>
                <a:close/>
                <a:moveTo>
                  <a:pt x="19936" y="8937"/>
                </a:moveTo>
                <a:cubicBezTo>
                  <a:pt x="19862" y="9048"/>
                  <a:pt x="20023" y="9159"/>
                  <a:pt x="20134" y="9073"/>
                </a:cubicBezTo>
                <a:cubicBezTo>
                  <a:pt x="20146" y="9073"/>
                  <a:pt x="20159" y="9061"/>
                  <a:pt x="20171" y="9061"/>
                </a:cubicBezTo>
                <a:cubicBezTo>
                  <a:pt x="20208" y="8987"/>
                  <a:pt x="20257" y="8913"/>
                  <a:pt x="20294" y="8851"/>
                </a:cubicBezTo>
                <a:cubicBezTo>
                  <a:pt x="20356" y="8740"/>
                  <a:pt x="20220" y="8629"/>
                  <a:pt x="20109" y="8690"/>
                </a:cubicBezTo>
                <a:cubicBezTo>
                  <a:pt x="20085" y="8703"/>
                  <a:pt x="20072" y="8715"/>
                  <a:pt x="20060" y="8740"/>
                </a:cubicBezTo>
                <a:cubicBezTo>
                  <a:pt x="20023" y="8801"/>
                  <a:pt x="19986" y="8863"/>
                  <a:pt x="19936" y="8937"/>
                </a:cubicBezTo>
                <a:close/>
                <a:moveTo>
                  <a:pt x="20393" y="8110"/>
                </a:moveTo>
                <a:cubicBezTo>
                  <a:pt x="20356" y="8258"/>
                  <a:pt x="20566" y="8332"/>
                  <a:pt x="20640" y="8197"/>
                </a:cubicBezTo>
                <a:cubicBezTo>
                  <a:pt x="20677" y="8135"/>
                  <a:pt x="20714" y="8061"/>
                  <a:pt x="20739" y="7987"/>
                </a:cubicBezTo>
                <a:cubicBezTo>
                  <a:pt x="20788" y="7876"/>
                  <a:pt x="20640" y="7777"/>
                  <a:pt x="20541" y="7851"/>
                </a:cubicBezTo>
                <a:cubicBezTo>
                  <a:pt x="20517" y="7863"/>
                  <a:pt x="20504" y="7876"/>
                  <a:pt x="20492" y="7900"/>
                </a:cubicBezTo>
                <a:cubicBezTo>
                  <a:pt x="20467" y="7974"/>
                  <a:pt x="20430" y="8036"/>
                  <a:pt x="20393" y="8110"/>
                </a:cubicBezTo>
                <a:close/>
                <a:moveTo>
                  <a:pt x="20751" y="7246"/>
                </a:moveTo>
                <a:cubicBezTo>
                  <a:pt x="20702" y="7370"/>
                  <a:pt x="20887" y="7456"/>
                  <a:pt x="20973" y="7357"/>
                </a:cubicBezTo>
                <a:cubicBezTo>
                  <a:pt x="20986" y="7345"/>
                  <a:pt x="20998" y="7332"/>
                  <a:pt x="20998" y="7320"/>
                </a:cubicBezTo>
                <a:cubicBezTo>
                  <a:pt x="21023" y="7246"/>
                  <a:pt x="21047" y="7160"/>
                  <a:pt x="21060" y="7086"/>
                </a:cubicBezTo>
                <a:cubicBezTo>
                  <a:pt x="21097" y="6975"/>
                  <a:pt x="20936" y="6888"/>
                  <a:pt x="20838" y="6987"/>
                </a:cubicBezTo>
                <a:cubicBezTo>
                  <a:pt x="20825" y="6999"/>
                  <a:pt x="20813" y="7012"/>
                  <a:pt x="20813" y="7036"/>
                </a:cubicBezTo>
                <a:cubicBezTo>
                  <a:pt x="20788" y="7110"/>
                  <a:pt x="20763" y="7184"/>
                  <a:pt x="20751" y="7246"/>
                </a:cubicBezTo>
                <a:close/>
                <a:moveTo>
                  <a:pt x="20961" y="6357"/>
                </a:moveTo>
                <a:cubicBezTo>
                  <a:pt x="20949" y="6493"/>
                  <a:pt x="21146" y="6542"/>
                  <a:pt x="21208" y="6431"/>
                </a:cubicBezTo>
                <a:cubicBezTo>
                  <a:pt x="21220" y="6419"/>
                  <a:pt x="21220" y="6407"/>
                  <a:pt x="21220" y="6394"/>
                </a:cubicBezTo>
                <a:cubicBezTo>
                  <a:pt x="21233" y="6308"/>
                  <a:pt x="21245" y="6234"/>
                  <a:pt x="21257" y="6160"/>
                </a:cubicBezTo>
                <a:cubicBezTo>
                  <a:pt x="21257" y="6110"/>
                  <a:pt x="21233" y="6061"/>
                  <a:pt x="21183" y="6049"/>
                </a:cubicBezTo>
                <a:cubicBezTo>
                  <a:pt x="21109" y="5999"/>
                  <a:pt x="21010" y="6049"/>
                  <a:pt x="20998" y="6135"/>
                </a:cubicBezTo>
                <a:cubicBezTo>
                  <a:pt x="20998" y="6209"/>
                  <a:pt x="20973" y="6283"/>
                  <a:pt x="20961" y="6357"/>
                </a:cubicBezTo>
                <a:close/>
                <a:moveTo>
                  <a:pt x="21220" y="6394"/>
                </a:moveTo>
                <a:lnTo>
                  <a:pt x="20998" y="6135"/>
                </a:lnTo>
                <a:lnTo>
                  <a:pt x="21257" y="6160"/>
                </a:lnTo>
                <a:close/>
                <a:moveTo>
                  <a:pt x="21023" y="5456"/>
                </a:moveTo>
                <a:cubicBezTo>
                  <a:pt x="21023" y="5506"/>
                  <a:pt x="21072" y="5555"/>
                  <a:pt x="21121" y="5567"/>
                </a:cubicBezTo>
                <a:cubicBezTo>
                  <a:pt x="21195" y="5580"/>
                  <a:pt x="21270" y="5518"/>
                  <a:pt x="21282" y="5444"/>
                </a:cubicBezTo>
                <a:cubicBezTo>
                  <a:pt x="21282" y="5370"/>
                  <a:pt x="21270" y="5283"/>
                  <a:pt x="21270" y="5209"/>
                </a:cubicBezTo>
                <a:cubicBezTo>
                  <a:pt x="21257" y="5160"/>
                  <a:pt x="21220" y="5123"/>
                  <a:pt x="21183" y="5111"/>
                </a:cubicBezTo>
                <a:cubicBezTo>
                  <a:pt x="21097" y="5074"/>
                  <a:pt x="20998" y="5135"/>
                  <a:pt x="20998" y="5234"/>
                </a:cubicBezTo>
                <a:cubicBezTo>
                  <a:pt x="21010" y="5308"/>
                  <a:pt x="21010" y="5382"/>
                  <a:pt x="21010" y="5456"/>
                </a:cubicBezTo>
                <a:close/>
                <a:moveTo>
                  <a:pt x="20899" y="4555"/>
                </a:moveTo>
                <a:cubicBezTo>
                  <a:pt x="20936" y="4691"/>
                  <a:pt x="21121" y="4666"/>
                  <a:pt x="21146" y="4543"/>
                </a:cubicBezTo>
                <a:cubicBezTo>
                  <a:pt x="21158" y="4530"/>
                  <a:pt x="21158" y="4518"/>
                  <a:pt x="21146" y="4506"/>
                </a:cubicBezTo>
                <a:lnTo>
                  <a:pt x="21134" y="4432"/>
                </a:lnTo>
                <a:lnTo>
                  <a:pt x="21121" y="4382"/>
                </a:lnTo>
                <a:lnTo>
                  <a:pt x="21109" y="4345"/>
                </a:lnTo>
                <a:lnTo>
                  <a:pt x="21084" y="4271"/>
                </a:lnTo>
                <a:cubicBezTo>
                  <a:pt x="21072" y="4247"/>
                  <a:pt x="21047" y="4222"/>
                  <a:pt x="21023" y="4209"/>
                </a:cubicBezTo>
                <a:cubicBezTo>
                  <a:pt x="20912" y="4160"/>
                  <a:pt x="20800" y="4247"/>
                  <a:pt x="20838" y="4345"/>
                </a:cubicBezTo>
                <a:lnTo>
                  <a:pt x="20850" y="4407"/>
                </a:lnTo>
                <a:lnTo>
                  <a:pt x="20862" y="4444"/>
                </a:lnTo>
                <a:cubicBezTo>
                  <a:pt x="20875" y="4481"/>
                  <a:pt x="20887" y="4518"/>
                  <a:pt x="20899" y="4555"/>
                </a:cubicBezTo>
                <a:close/>
                <a:moveTo>
                  <a:pt x="20554" y="3703"/>
                </a:moveTo>
                <a:cubicBezTo>
                  <a:pt x="20578" y="3753"/>
                  <a:pt x="20628" y="3777"/>
                  <a:pt x="20677" y="3777"/>
                </a:cubicBezTo>
                <a:cubicBezTo>
                  <a:pt x="20763" y="3777"/>
                  <a:pt x="20825" y="3679"/>
                  <a:pt x="20788" y="3605"/>
                </a:cubicBezTo>
                <a:lnTo>
                  <a:pt x="20776" y="3568"/>
                </a:lnTo>
                <a:lnTo>
                  <a:pt x="20751" y="3531"/>
                </a:lnTo>
                <a:lnTo>
                  <a:pt x="20714" y="3481"/>
                </a:lnTo>
                <a:lnTo>
                  <a:pt x="20689" y="3432"/>
                </a:lnTo>
                <a:lnTo>
                  <a:pt x="20665" y="3395"/>
                </a:lnTo>
                <a:cubicBezTo>
                  <a:pt x="20591" y="3284"/>
                  <a:pt x="20405" y="3345"/>
                  <a:pt x="20430" y="3469"/>
                </a:cubicBezTo>
                <a:cubicBezTo>
                  <a:pt x="20430" y="3481"/>
                  <a:pt x="20430" y="3494"/>
                  <a:pt x="20443" y="3506"/>
                </a:cubicBezTo>
                <a:lnTo>
                  <a:pt x="20467" y="3543"/>
                </a:lnTo>
                <a:lnTo>
                  <a:pt x="20492" y="3592"/>
                </a:lnTo>
                <a:lnTo>
                  <a:pt x="20517" y="3629"/>
                </a:lnTo>
                <a:lnTo>
                  <a:pt x="20541" y="3679"/>
                </a:lnTo>
                <a:close/>
                <a:moveTo>
                  <a:pt x="20023" y="2938"/>
                </a:moveTo>
                <a:cubicBezTo>
                  <a:pt x="20109" y="3037"/>
                  <a:pt x="20294" y="2950"/>
                  <a:pt x="20245" y="2827"/>
                </a:cubicBezTo>
                <a:cubicBezTo>
                  <a:pt x="20245" y="2815"/>
                  <a:pt x="20233" y="2802"/>
                  <a:pt x="20220" y="2790"/>
                </a:cubicBezTo>
                <a:lnTo>
                  <a:pt x="20171" y="2728"/>
                </a:lnTo>
                <a:lnTo>
                  <a:pt x="20122" y="2691"/>
                </a:lnTo>
                <a:lnTo>
                  <a:pt x="20085" y="2642"/>
                </a:lnTo>
                <a:lnTo>
                  <a:pt x="20060" y="2617"/>
                </a:lnTo>
                <a:cubicBezTo>
                  <a:pt x="19961" y="2518"/>
                  <a:pt x="19776" y="2617"/>
                  <a:pt x="19838" y="2728"/>
                </a:cubicBezTo>
                <a:cubicBezTo>
                  <a:pt x="19838" y="2741"/>
                  <a:pt x="19850" y="2753"/>
                  <a:pt x="19862" y="2765"/>
                </a:cubicBezTo>
                <a:lnTo>
                  <a:pt x="19887" y="2790"/>
                </a:lnTo>
                <a:lnTo>
                  <a:pt x="19924" y="2839"/>
                </a:lnTo>
                <a:lnTo>
                  <a:pt x="19961" y="2876"/>
                </a:lnTo>
                <a:lnTo>
                  <a:pt x="20023" y="2938"/>
                </a:lnTo>
                <a:close/>
                <a:moveTo>
                  <a:pt x="19319" y="2272"/>
                </a:moveTo>
                <a:cubicBezTo>
                  <a:pt x="19356" y="2309"/>
                  <a:pt x="19418" y="2309"/>
                  <a:pt x="19455" y="2296"/>
                </a:cubicBezTo>
                <a:cubicBezTo>
                  <a:pt x="19541" y="2259"/>
                  <a:pt x="19554" y="2148"/>
                  <a:pt x="19492" y="2099"/>
                </a:cubicBezTo>
                <a:lnTo>
                  <a:pt x="19430" y="2062"/>
                </a:lnTo>
                <a:lnTo>
                  <a:pt x="19381" y="2012"/>
                </a:lnTo>
                <a:lnTo>
                  <a:pt x="19319" y="1975"/>
                </a:lnTo>
                <a:lnTo>
                  <a:pt x="19282" y="1951"/>
                </a:lnTo>
                <a:cubicBezTo>
                  <a:pt x="19171" y="1864"/>
                  <a:pt x="19011" y="1988"/>
                  <a:pt x="19097" y="2099"/>
                </a:cubicBezTo>
                <a:cubicBezTo>
                  <a:pt x="19097" y="2111"/>
                  <a:pt x="19109" y="2123"/>
                  <a:pt x="19122" y="2123"/>
                </a:cubicBezTo>
                <a:lnTo>
                  <a:pt x="19159" y="2160"/>
                </a:lnTo>
                <a:lnTo>
                  <a:pt x="19208" y="2197"/>
                </a:lnTo>
                <a:lnTo>
                  <a:pt x="19257" y="2234"/>
                </a:lnTo>
                <a:close/>
                <a:moveTo>
                  <a:pt x="18505" y="1728"/>
                </a:moveTo>
                <a:cubicBezTo>
                  <a:pt x="18517" y="1741"/>
                  <a:pt x="18554" y="1741"/>
                  <a:pt x="18579" y="1741"/>
                </a:cubicBezTo>
                <a:cubicBezTo>
                  <a:pt x="18702" y="1753"/>
                  <a:pt x="18751" y="1593"/>
                  <a:pt x="18640" y="1531"/>
                </a:cubicBezTo>
                <a:lnTo>
                  <a:pt x="18603" y="1506"/>
                </a:lnTo>
                <a:lnTo>
                  <a:pt x="18529" y="1469"/>
                </a:lnTo>
                <a:lnTo>
                  <a:pt x="18467" y="1432"/>
                </a:lnTo>
                <a:lnTo>
                  <a:pt x="18418" y="1407"/>
                </a:lnTo>
                <a:cubicBezTo>
                  <a:pt x="18295" y="1333"/>
                  <a:pt x="18159" y="1469"/>
                  <a:pt x="18245" y="1580"/>
                </a:cubicBezTo>
                <a:cubicBezTo>
                  <a:pt x="18258" y="1580"/>
                  <a:pt x="18270" y="1593"/>
                  <a:pt x="18282" y="1605"/>
                </a:cubicBezTo>
                <a:lnTo>
                  <a:pt x="18332" y="1630"/>
                </a:lnTo>
                <a:lnTo>
                  <a:pt x="18393" y="1667"/>
                </a:lnTo>
                <a:close/>
                <a:moveTo>
                  <a:pt x="17603" y="1272"/>
                </a:moveTo>
                <a:cubicBezTo>
                  <a:pt x="17653" y="1296"/>
                  <a:pt x="17714" y="1284"/>
                  <a:pt x="17752" y="1247"/>
                </a:cubicBezTo>
                <a:cubicBezTo>
                  <a:pt x="17813" y="1185"/>
                  <a:pt x="17789" y="1086"/>
                  <a:pt x="17714" y="1062"/>
                </a:cubicBezTo>
                <a:lnTo>
                  <a:pt x="17665" y="1037"/>
                </a:lnTo>
                <a:lnTo>
                  <a:pt x="17579" y="1000"/>
                </a:lnTo>
                <a:lnTo>
                  <a:pt x="17468" y="963"/>
                </a:lnTo>
                <a:cubicBezTo>
                  <a:pt x="17344" y="914"/>
                  <a:pt x="17221" y="1062"/>
                  <a:pt x="17319" y="1148"/>
                </a:cubicBezTo>
                <a:cubicBezTo>
                  <a:pt x="17332" y="1161"/>
                  <a:pt x="17344" y="1161"/>
                  <a:pt x="17357" y="1173"/>
                </a:cubicBezTo>
                <a:lnTo>
                  <a:pt x="17455" y="1210"/>
                </a:lnTo>
                <a:lnTo>
                  <a:pt x="17542" y="1247"/>
                </a:lnTo>
                <a:lnTo>
                  <a:pt x="17591" y="1272"/>
                </a:lnTo>
                <a:close/>
                <a:moveTo>
                  <a:pt x="16653" y="901"/>
                </a:moveTo>
                <a:cubicBezTo>
                  <a:pt x="16776" y="938"/>
                  <a:pt x="16887" y="815"/>
                  <a:pt x="16813" y="716"/>
                </a:cubicBezTo>
                <a:cubicBezTo>
                  <a:pt x="16789" y="704"/>
                  <a:pt x="16776" y="691"/>
                  <a:pt x="16752" y="679"/>
                </a:cubicBezTo>
                <a:lnTo>
                  <a:pt x="16653" y="654"/>
                </a:lnTo>
                <a:lnTo>
                  <a:pt x="16505" y="605"/>
                </a:lnTo>
                <a:cubicBezTo>
                  <a:pt x="16369" y="556"/>
                  <a:pt x="16270" y="704"/>
                  <a:pt x="16369" y="790"/>
                </a:cubicBezTo>
                <a:cubicBezTo>
                  <a:pt x="16381" y="803"/>
                  <a:pt x="16394" y="815"/>
                  <a:pt x="16418" y="815"/>
                </a:cubicBezTo>
                <a:lnTo>
                  <a:pt x="16554" y="864"/>
                </a:lnTo>
                <a:lnTo>
                  <a:pt x="16653" y="901"/>
                </a:lnTo>
                <a:close/>
                <a:moveTo>
                  <a:pt x="15678" y="605"/>
                </a:moveTo>
                <a:cubicBezTo>
                  <a:pt x="15801" y="642"/>
                  <a:pt x="15900" y="494"/>
                  <a:pt x="15801" y="420"/>
                </a:cubicBezTo>
                <a:cubicBezTo>
                  <a:pt x="15789" y="395"/>
                  <a:pt x="15764" y="383"/>
                  <a:pt x="15739" y="383"/>
                </a:cubicBezTo>
                <a:lnTo>
                  <a:pt x="15493" y="321"/>
                </a:lnTo>
                <a:cubicBezTo>
                  <a:pt x="15344" y="284"/>
                  <a:pt x="15258" y="457"/>
                  <a:pt x="15381" y="531"/>
                </a:cubicBezTo>
                <a:cubicBezTo>
                  <a:pt x="15394" y="531"/>
                  <a:pt x="15406" y="543"/>
                  <a:pt x="15419" y="543"/>
                </a:cubicBezTo>
                <a:cubicBezTo>
                  <a:pt x="15505" y="568"/>
                  <a:pt x="15591" y="580"/>
                  <a:pt x="15678" y="605"/>
                </a:cubicBezTo>
                <a:close/>
                <a:moveTo>
                  <a:pt x="14666" y="395"/>
                </a:moveTo>
                <a:cubicBezTo>
                  <a:pt x="14727" y="408"/>
                  <a:pt x="14789" y="371"/>
                  <a:pt x="14814" y="321"/>
                </a:cubicBezTo>
                <a:cubicBezTo>
                  <a:pt x="14838" y="247"/>
                  <a:pt x="14789" y="173"/>
                  <a:pt x="14715" y="161"/>
                </a:cubicBezTo>
                <a:lnTo>
                  <a:pt x="14456" y="124"/>
                </a:lnTo>
                <a:cubicBezTo>
                  <a:pt x="14320" y="99"/>
                  <a:pt x="14246" y="272"/>
                  <a:pt x="14369" y="334"/>
                </a:cubicBezTo>
                <a:cubicBezTo>
                  <a:pt x="14382" y="346"/>
                  <a:pt x="14394" y="346"/>
                  <a:pt x="14419" y="358"/>
                </a:cubicBezTo>
                <a:lnTo>
                  <a:pt x="14666" y="395"/>
                </a:lnTo>
                <a:close/>
                <a:moveTo>
                  <a:pt x="13641" y="272"/>
                </a:moveTo>
                <a:cubicBezTo>
                  <a:pt x="13690" y="272"/>
                  <a:pt x="13752" y="247"/>
                  <a:pt x="13777" y="198"/>
                </a:cubicBezTo>
                <a:cubicBezTo>
                  <a:pt x="13801" y="124"/>
                  <a:pt x="13740" y="37"/>
                  <a:pt x="13666" y="37"/>
                </a:cubicBezTo>
                <a:lnTo>
                  <a:pt x="13394" y="25"/>
                </a:lnTo>
                <a:cubicBezTo>
                  <a:pt x="13345" y="25"/>
                  <a:pt x="13295" y="50"/>
                  <a:pt x="13271" y="87"/>
                </a:cubicBezTo>
                <a:cubicBezTo>
                  <a:pt x="13234" y="161"/>
                  <a:pt x="13283" y="259"/>
                  <a:pt x="13382" y="259"/>
                </a:cubicBezTo>
                <a:lnTo>
                  <a:pt x="13641" y="272"/>
                </a:lnTo>
                <a:close/>
                <a:moveTo>
                  <a:pt x="12604" y="235"/>
                </a:moveTo>
                <a:cubicBezTo>
                  <a:pt x="12740" y="247"/>
                  <a:pt x="12777" y="62"/>
                  <a:pt x="12653" y="13"/>
                </a:cubicBezTo>
                <a:cubicBezTo>
                  <a:pt x="12629" y="13"/>
                  <a:pt x="12616" y="0"/>
                  <a:pt x="12604" y="13"/>
                </a:cubicBezTo>
                <a:lnTo>
                  <a:pt x="12333" y="13"/>
                </a:lnTo>
                <a:cubicBezTo>
                  <a:pt x="12184" y="0"/>
                  <a:pt x="12160" y="222"/>
                  <a:pt x="12308" y="247"/>
                </a:cubicBezTo>
                <a:cubicBezTo>
                  <a:pt x="12320" y="247"/>
                  <a:pt x="12333" y="247"/>
                  <a:pt x="12345" y="247"/>
                </a:cubicBezTo>
                <a:lnTo>
                  <a:pt x="12604" y="247"/>
                </a:lnTo>
                <a:close/>
                <a:moveTo>
                  <a:pt x="11580" y="309"/>
                </a:moveTo>
                <a:cubicBezTo>
                  <a:pt x="11703" y="296"/>
                  <a:pt x="11728" y="111"/>
                  <a:pt x="11592" y="74"/>
                </a:cubicBezTo>
                <a:cubicBezTo>
                  <a:pt x="11580" y="74"/>
                  <a:pt x="11555" y="74"/>
                  <a:pt x="11543" y="74"/>
                </a:cubicBezTo>
                <a:lnTo>
                  <a:pt x="11271" y="111"/>
                </a:lnTo>
                <a:cubicBezTo>
                  <a:pt x="11234" y="124"/>
                  <a:pt x="11209" y="136"/>
                  <a:pt x="11185" y="173"/>
                </a:cubicBezTo>
                <a:cubicBezTo>
                  <a:pt x="11123" y="259"/>
                  <a:pt x="11209" y="358"/>
                  <a:pt x="11320" y="346"/>
                </a:cubicBezTo>
                <a:lnTo>
                  <a:pt x="11580" y="309"/>
                </a:lnTo>
                <a:close/>
                <a:moveTo>
                  <a:pt x="10555" y="482"/>
                </a:moveTo>
                <a:cubicBezTo>
                  <a:pt x="10691" y="457"/>
                  <a:pt x="10678" y="259"/>
                  <a:pt x="10543" y="247"/>
                </a:cubicBezTo>
                <a:cubicBezTo>
                  <a:pt x="10530" y="247"/>
                  <a:pt x="10506" y="247"/>
                  <a:pt x="10493" y="247"/>
                </a:cubicBezTo>
                <a:cubicBezTo>
                  <a:pt x="10407" y="272"/>
                  <a:pt x="10320" y="296"/>
                  <a:pt x="10234" y="321"/>
                </a:cubicBezTo>
                <a:cubicBezTo>
                  <a:pt x="10197" y="321"/>
                  <a:pt x="10172" y="346"/>
                  <a:pt x="10160" y="371"/>
                </a:cubicBezTo>
                <a:cubicBezTo>
                  <a:pt x="10111" y="469"/>
                  <a:pt x="10197" y="568"/>
                  <a:pt x="10308" y="543"/>
                </a:cubicBezTo>
                <a:cubicBezTo>
                  <a:pt x="10395" y="519"/>
                  <a:pt x="10481" y="494"/>
                  <a:pt x="10555" y="482"/>
                </a:cubicBezTo>
                <a:close/>
                <a:moveTo>
                  <a:pt x="9592" y="778"/>
                </a:moveTo>
                <a:cubicBezTo>
                  <a:pt x="9716" y="729"/>
                  <a:pt x="9679" y="543"/>
                  <a:pt x="9543" y="556"/>
                </a:cubicBezTo>
                <a:cubicBezTo>
                  <a:pt x="9530" y="556"/>
                  <a:pt x="9506" y="556"/>
                  <a:pt x="9481" y="568"/>
                </a:cubicBezTo>
                <a:cubicBezTo>
                  <a:pt x="9407" y="593"/>
                  <a:pt x="9333" y="630"/>
                  <a:pt x="9247" y="667"/>
                </a:cubicBezTo>
                <a:cubicBezTo>
                  <a:pt x="9111" y="729"/>
                  <a:pt x="9172" y="901"/>
                  <a:pt x="9321" y="877"/>
                </a:cubicBezTo>
                <a:cubicBezTo>
                  <a:pt x="9333" y="877"/>
                  <a:pt x="9345" y="877"/>
                  <a:pt x="9358" y="877"/>
                </a:cubicBezTo>
                <a:cubicBezTo>
                  <a:pt x="9432" y="840"/>
                  <a:pt x="9518" y="803"/>
                  <a:pt x="9592" y="778"/>
                </a:cubicBezTo>
                <a:close/>
                <a:moveTo>
                  <a:pt x="9481" y="568"/>
                </a:moveTo>
                <a:lnTo>
                  <a:pt x="9358" y="877"/>
                </a:lnTo>
                <a:lnTo>
                  <a:pt x="9234" y="667"/>
                </a:lnTo>
                <a:close/>
                <a:moveTo>
                  <a:pt x="8716" y="1222"/>
                </a:moveTo>
                <a:cubicBezTo>
                  <a:pt x="8827" y="1148"/>
                  <a:pt x="8728" y="975"/>
                  <a:pt x="8580" y="1025"/>
                </a:cubicBezTo>
                <a:cubicBezTo>
                  <a:pt x="8568" y="1025"/>
                  <a:pt x="8568" y="1025"/>
                  <a:pt x="8555" y="1037"/>
                </a:cubicBezTo>
                <a:cubicBezTo>
                  <a:pt x="8481" y="1086"/>
                  <a:pt x="8407" y="1136"/>
                  <a:pt x="8345" y="1198"/>
                </a:cubicBezTo>
                <a:cubicBezTo>
                  <a:pt x="8234" y="1272"/>
                  <a:pt x="8333" y="1432"/>
                  <a:pt x="8469" y="1395"/>
                </a:cubicBezTo>
                <a:cubicBezTo>
                  <a:pt x="8481" y="1383"/>
                  <a:pt x="8506" y="1370"/>
                  <a:pt x="8518" y="1370"/>
                </a:cubicBezTo>
                <a:cubicBezTo>
                  <a:pt x="8580" y="1321"/>
                  <a:pt x="8642" y="1272"/>
                  <a:pt x="8716" y="1222"/>
                </a:cubicBezTo>
                <a:close/>
                <a:moveTo>
                  <a:pt x="8000" y="1852"/>
                </a:moveTo>
                <a:cubicBezTo>
                  <a:pt x="8037" y="1815"/>
                  <a:pt x="8037" y="1753"/>
                  <a:pt x="8000" y="1716"/>
                </a:cubicBezTo>
                <a:cubicBezTo>
                  <a:pt x="7938" y="1654"/>
                  <a:pt x="7852" y="1654"/>
                  <a:pt x="7790" y="1716"/>
                </a:cubicBezTo>
                <a:cubicBezTo>
                  <a:pt x="7741" y="1778"/>
                  <a:pt x="7691" y="1839"/>
                  <a:pt x="7642" y="1914"/>
                </a:cubicBezTo>
                <a:cubicBezTo>
                  <a:pt x="7568" y="2012"/>
                  <a:pt x="7716" y="2148"/>
                  <a:pt x="7827" y="2062"/>
                </a:cubicBezTo>
                <a:cubicBezTo>
                  <a:pt x="7839" y="2062"/>
                  <a:pt x="7852" y="2049"/>
                  <a:pt x="7864" y="2037"/>
                </a:cubicBezTo>
                <a:cubicBezTo>
                  <a:pt x="7901" y="1975"/>
                  <a:pt x="7950" y="1914"/>
                  <a:pt x="8000" y="1852"/>
                </a:cubicBezTo>
                <a:close/>
                <a:moveTo>
                  <a:pt x="7543" y="2642"/>
                </a:moveTo>
                <a:cubicBezTo>
                  <a:pt x="7580" y="2518"/>
                  <a:pt x="7395" y="2432"/>
                  <a:pt x="7309" y="2531"/>
                </a:cubicBezTo>
                <a:cubicBezTo>
                  <a:pt x="7296" y="2543"/>
                  <a:pt x="7296" y="2555"/>
                  <a:pt x="7284" y="2568"/>
                </a:cubicBezTo>
                <a:cubicBezTo>
                  <a:pt x="7259" y="2654"/>
                  <a:pt x="7234" y="2728"/>
                  <a:pt x="7222" y="2802"/>
                </a:cubicBezTo>
                <a:cubicBezTo>
                  <a:pt x="7185" y="2938"/>
                  <a:pt x="7383" y="3000"/>
                  <a:pt x="7457" y="2889"/>
                </a:cubicBezTo>
                <a:cubicBezTo>
                  <a:pt x="7469" y="2876"/>
                  <a:pt x="7469" y="2864"/>
                  <a:pt x="7481" y="2852"/>
                </a:cubicBezTo>
                <a:cubicBezTo>
                  <a:pt x="7494" y="2778"/>
                  <a:pt x="7506" y="2704"/>
                  <a:pt x="7543" y="2642"/>
                </a:cubicBezTo>
                <a:close/>
                <a:moveTo>
                  <a:pt x="7457" y="3506"/>
                </a:moveTo>
                <a:cubicBezTo>
                  <a:pt x="7407" y="3382"/>
                  <a:pt x="7234" y="3382"/>
                  <a:pt x="7197" y="3506"/>
                </a:cubicBezTo>
                <a:cubicBezTo>
                  <a:pt x="7185" y="3518"/>
                  <a:pt x="7185" y="3531"/>
                  <a:pt x="7197" y="3555"/>
                </a:cubicBezTo>
                <a:cubicBezTo>
                  <a:pt x="7210" y="3629"/>
                  <a:pt x="7234" y="3716"/>
                  <a:pt x="7272" y="3790"/>
                </a:cubicBezTo>
                <a:cubicBezTo>
                  <a:pt x="7333" y="3913"/>
                  <a:pt x="7531" y="3876"/>
                  <a:pt x="7531" y="3740"/>
                </a:cubicBezTo>
                <a:cubicBezTo>
                  <a:pt x="7531" y="3728"/>
                  <a:pt x="7518" y="3716"/>
                  <a:pt x="7518" y="3703"/>
                </a:cubicBezTo>
                <a:cubicBezTo>
                  <a:pt x="7494" y="3642"/>
                  <a:pt x="7469" y="3580"/>
                  <a:pt x="7457" y="3506"/>
                </a:cubicBezTo>
                <a:close/>
                <a:moveTo>
                  <a:pt x="7963" y="4135"/>
                </a:moveTo>
                <a:cubicBezTo>
                  <a:pt x="7827" y="4086"/>
                  <a:pt x="7716" y="4234"/>
                  <a:pt x="7815" y="4321"/>
                </a:cubicBezTo>
                <a:cubicBezTo>
                  <a:pt x="7827" y="4333"/>
                  <a:pt x="7839" y="4345"/>
                  <a:pt x="7864" y="4358"/>
                </a:cubicBezTo>
                <a:cubicBezTo>
                  <a:pt x="7963" y="4382"/>
                  <a:pt x="8062" y="4407"/>
                  <a:pt x="8160" y="4407"/>
                </a:cubicBezTo>
                <a:cubicBezTo>
                  <a:pt x="8296" y="4419"/>
                  <a:pt x="8358" y="4247"/>
                  <a:pt x="8222" y="4185"/>
                </a:cubicBezTo>
                <a:cubicBezTo>
                  <a:pt x="8210" y="4185"/>
                  <a:pt x="8185" y="4185"/>
                  <a:pt x="8173" y="4185"/>
                </a:cubicBezTo>
                <a:cubicBezTo>
                  <a:pt x="8099" y="4172"/>
                  <a:pt x="8024" y="4160"/>
                  <a:pt x="7963" y="4135"/>
                </a:cubicBezTo>
                <a:close/>
                <a:moveTo>
                  <a:pt x="8852" y="4012"/>
                </a:moveTo>
                <a:cubicBezTo>
                  <a:pt x="8728" y="4074"/>
                  <a:pt x="8777" y="4234"/>
                  <a:pt x="8913" y="4234"/>
                </a:cubicBezTo>
                <a:cubicBezTo>
                  <a:pt x="8938" y="4234"/>
                  <a:pt x="8963" y="4222"/>
                  <a:pt x="8975" y="4222"/>
                </a:cubicBezTo>
                <a:lnTo>
                  <a:pt x="9049" y="4185"/>
                </a:lnTo>
                <a:lnTo>
                  <a:pt x="9074" y="4160"/>
                </a:lnTo>
                <a:lnTo>
                  <a:pt x="9111" y="4148"/>
                </a:lnTo>
                <a:lnTo>
                  <a:pt x="9135" y="4135"/>
                </a:lnTo>
                <a:lnTo>
                  <a:pt x="9160" y="4111"/>
                </a:lnTo>
                <a:lnTo>
                  <a:pt x="9185" y="4098"/>
                </a:lnTo>
                <a:lnTo>
                  <a:pt x="9210" y="4074"/>
                </a:lnTo>
                <a:cubicBezTo>
                  <a:pt x="9321" y="4000"/>
                  <a:pt x="9234" y="3839"/>
                  <a:pt x="9098" y="3876"/>
                </a:cubicBezTo>
                <a:cubicBezTo>
                  <a:pt x="9074" y="3876"/>
                  <a:pt x="9061" y="3889"/>
                  <a:pt x="9049" y="3901"/>
                </a:cubicBezTo>
                <a:lnTo>
                  <a:pt x="9024" y="3913"/>
                </a:lnTo>
                <a:cubicBezTo>
                  <a:pt x="8963" y="3950"/>
                  <a:pt x="8901" y="3987"/>
                  <a:pt x="8852" y="4012"/>
                </a:cubicBezTo>
                <a:close/>
                <a:moveTo>
                  <a:pt x="9395" y="3382"/>
                </a:moveTo>
                <a:cubicBezTo>
                  <a:pt x="9370" y="3506"/>
                  <a:pt x="9555" y="3568"/>
                  <a:pt x="9629" y="3457"/>
                </a:cubicBezTo>
                <a:cubicBezTo>
                  <a:pt x="9642" y="3444"/>
                  <a:pt x="9642" y="3432"/>
                  <a:pt x="9654" y="3419"/>
                </a:cubicBezTo>
                <a:lnTo>
                  <a:pt x="9654" y="3382"/>
                </a:lnTo>
                <a:lnTo>
                  <a:pt x="9654" y="3197"/>
                </a:lnTo>
                <a:lnTo>
                  <a:pt x="9654" y="3160"/>
                </a:lnTo>
                <a:cubicBezTo>
                  <a:pt x="9617" y="3037"/>
                  <a:pt x="9444" y="3012"/>
                  <a:pt x="9395" y="3136"/>
                </a:cubicBezTo>
                <a:cubicBezTo>
                  <a:pt x="9395" y="3148"/>
                  <a:pt x="9395" y="3173"/>
                  <a:pt x="9395" y="3185"/>
                </a:cubicBezTo>
                <a:cubicBezTo>
                  <a:pt x="9407" y="3247"/>
                  <a:pt x="9407" y="3321"/>
                  <a:pt x="9395" y="3382"/>
                </a:cubicBezTo>
                <a:close/>
                <a:moveTo>
                  <a:pt x="9123" y="2592"/>
                </a:moveTo>
                <a:cubicBezTo>
                  <a:pt x="9197" y="2691"/>
                  <a:pt x="9370" y="2642"/>
                  <a:pt x="9358" y="2518"/>
                </a:cubicBezTo>
                <a:cubicBezTo>
                  <a:pt x="9358" y="2494"/>
                  <a:pt x="9345" y="2481"/>
                  <a:pt x="9333" y="2469"/>
                </a:cubicBezTo>
                <a:cubicBezTo>
                  <a:pt x="9284" y="2395"/>
                  <a:pt x="9222" y="2333"/>
                  <a:pt x="9160" y="2272"/>
                </a:cubicBezTo>
                <a:cubicBezTo>
                  <a:pt x="9074" y="2173"/>
                  <a:pt x="8901" y="2259"/>
                  <a:pt x="8938" y="2383"/>
                </a:cubicBezTo>
                <a:cubicBezTo>
                  <a:pt x="8950" y="2395"/>
                  <a:pt x="8950" y="2420"/>
                  <a:pt x="8963" y="2420"/>
                </a:cubicBezTo>
                <a:cubicBezTo>
                  <a:pt x="9024" y="2481"/>
                  <a:pt x="9074" y="2543"/>
                  <a:pt x="9123" y="2592"/>
                </a:cubicBezTo>
                <a:close/>
                <a:moveTo>
                  <a:pt x="8407" y="1975"/>
                </a:moveTo>
                <a:cubicBezTo>
                  <a:pt x="8444" y="2000"/>
                  <a:pt x="8481" y="2012"/>
                  <a:pt x="8518" y="2000"/>
                </a:cubicBezTo>
                <a:cubicBezTo>
                  <a:pt x="8617" y="1975"/>
                  <a:pt x="8642" y="1852"/>
                  <a:pt x="8555" y="1790"/>
                </a:cubicBezTo>
                <a:cubicBezTo>
                  <a:pt x="8481" y="1741"/>
                  <a:pt x="8407" y="1704"/>
                  <a:pt x="8333" y="1654"/>
                </a:cubicBezTo>
                <a:cubicBezTo>
                  <a:pt x="8210" y="1593"/>
                  <a:pt x="8074" y="1728"/>
                  <a:pt x="8160" y="1827"/>
                </a:cubicBezTo>
                <a:cubicBezTo>
                  <a:pt x="8173" y="1839"/>
                  <a:pt x="8185" y="1852"/>
                  <a:pt x="8197" y="1852"/>
                </a:cubicBezTo>
                <a:cubicBezTo>
                  <a:pt x="8259" y="1901"/>
                  <a:pt x="8333" y="1938"/>
                  <a:pt x="8407" y="1975"/>
                </a:cubicBezTo>
                <a:close/>
                <a:moveTo>
                  <a:pt x="7518" y="1543"/>
                </a:moveTo>
                <a:cubicBezTo>
                  <a:pt x="7617" y="1580"/>
                  <a:pt x="7728" y="1481"/>
                  <a:pt x="7691" y="1383"/>
                </a:cubicBezTo>
                <a:cubicBezTo>
                  <a:pt x="7667" y="1358"/>
                  <a:pt x="7654" y="1333"/>
                  <a:pt x="7617" y="1321"/>
                </a:cubicBezTo>
                <a:lnTo>
                  <a:pt x="7370" y="1235"/>
                </a:lnTo>
                <a:cubicBezTo>
                  <a:pt x="7234" y="1185"/>
                  <a:pt x="7123" y="1346"/>
                  <a:pt x="7247" y="1432"/>
                </a:cubicBezTo>
                <a:cubicBezTo>
                  <a:pt x="7247" y="1444"/>
                  <a:pt x="7259" y="1444"/>
                  <a:pt x="7272" y="1457"/>
                </a:cubicBezTo>
                <a:cubicBezTo>
                  <a:pt x="7358" y="1481"/>
                  <a:pt x="7432" y="1506"/>
                  <a:pt x="7518" y="1543"/>
                </a:cubicBezTo>
                <a:close/>
                <a:moveTo>
                  <a:pt x="6543" y="1247"/>
                </a:moveTo>
                <a:cubicBezTo>
                  <a:pt x="6679" y="1272"/>
                  <a:pt x="6778" y="1111"/>
                  <a:pt x="6654" y="1037"/>
                </a:cubicBezTo>
                <a:cubicBezTo>
                  <a:pt x="6630" y="1025"/>
                  <a:pt x="6617" y="1025"/>
                  <a:pt x="6605" y="1025"/>
                </a:cubicBezTo>
                <a:cubicBezTo>
                  <a:pt x="6519" y="1000"/>
                  <a:pt x="6432" y="975"/>
                  <a:pt x="6346" y="963"/>
                </a:cubicBezTo>
                <a:cubicBezTo>
                  <a:pt x="6210" y="938"/>
                  <a:pt x="6136" y="1086"/>
                  <a:pt x="6247" y="1173"/>
                </a:cubicBezTo>
                <a:cubicBezTo>
                  <a:pt x="6259" y="1185"/>
                  <a:pt x="6272" y="1185"/>
                  <a:pt x="6296" y="1185"/>
                </a:cubicBezTo>
                <a:cubicBezTo>
                  <a:pt x="6370" y="1210"/>
                  <a:pt x="6457" y="1222"/>
                  <a:pt x="6543" y="1247"/>
                </a:cubicBezTo>
                <a:close/>
                <a:moveTo>
                  <a:pt x="5531" y="1074"/>
                </a:moveTo>
                <a:cubicBezTo>
                  <a:pt x="5667" y="1086"/>
                  <a:pt x="5741" y="914"/>
                  <a:pt x="5617" y="852"/>
                </a:cubicBezTo>
                <a:cubicBezTo>
                  <a:pt x="5593" y="840"/>
                  <a:pt x="5580" y="840"/>
                  <a:pt x="5568" y="840"/>
                </a:cubicBezTo>
                <a:lnTo>
                  <a:pt x="5296" y="815"/>
                </a:lnTo>
                <a:cubicBezTo>
                  <a:pt x="5247" y="803"/>
                  <a:pt x="5185" y="840"/>
                  <a:pt x="5161" y="889"/>
                </a:cubicBezTo>
                <a:cubicBezTo>
                  <a:pt x="5136" y="963"/>
                  <a:pt x="5198" y="1037"/>
                  <a:pt x="5272" y="1049"/>
                </a:cubicBezTo>
                <a:lnTo>
                  <a:pt x="5531" y="1074"/>
                </a:lnTo>
                <a:close/>
                <a:moveTo>
                  <a:pt x="4494" y="1000"/>
                </a:moveTo>
                <a:cubicBezTo>
                  <a:pt x="4531" y="1000"/>
                  <a:pt x="4556" y="988"/>
                  <a:pt x="4581" y="975"/>
                </a:cubicBezTo>
                <a:cubicBezTo>
                  <a:pt x="4679" y="914"/>
                  <a:pt x="4630" y="753"/>
                  <a:pt x="4506" y="766"/>
                </a:cubicBezTo>
                <a:lnTo>
                  <a:pt x="4235" y="766"/>
                </a:lnTo>
                <a:cubicBezTo>
                  <a:pt x="4186" y="766"/>
                  <a:pt x="4136" y="803"/>
                  <a:pt x="4111" y="852"/>
                </a:cubicBezTo>
                <a:cubicBezTo>
                  <a:pt x="4087" y="926"/>
                  <a:pt x="4161" y="1012"/>
                  <a:pt x="4247" y="1000"/>
                </a:cubicBezTo>
                <a:close/>
                <a:moveTo>
                  <a:pt x="3470" y="1025"/>
                </a:moveTo>
                <a:cubicBezTo>
                  <a:pt x="3618" y="1037"/>
                  <a:pt x="3642" y="815"/>
                  <a:pt x="3482" y="803"/>
                </a:cubicBezTo>
                <a:cubicBezTo>
                  <a:pt x="3470" y="790"/>
                  <a:pt x="3457" y="790"/>
                  <a:pt x="3445" y="803"/>
                </a:cubicBezTo>
                <a:lnTo>
                  <a:pt x="3186" y="815"/>
                </a:lnTo>
                <a:cubicBezTo>
                  <a:pt x="3124" y="815"/>
                  <a:pt x="3075" y="852"/>
                  <a:pt x="3062" y="914"/>
                </a:cubicBezTo>
                <a:cubicBezTo>
                  <a:pt x="3050" y="988"/>
                  <a:pt x="3124" y="1062"/>
                  <a:pt x="3210" y="1049"/>
                </a:cubicBezTo>
                <a:lnTo>
                  <a:pt x="3470" y="1025"/>
                </a:lnTo>
                <a:close/>
                <a:moveTo>
                  <a:pt x="2433" y="1136"/>
                </a:moveTo>
                <a:cubicBezTo>
                  <a:pt x="2568" y="1136"/>
                  <a:pt x="2581" y="938"/>
                  <a:pt x="2457" y="914"/>
                </a:cubicBezTo>
                <a:cubicBezTo>
                  <a:pt x="2433" y="901"/>
                  <a:pt x="2408" y="901"/>
                  <a:pt x="2396" y="914"/>
                </a:cubicBezTo>
                <a:lnTo>
                  <a:pt x="2136" y="951"/>
                </a:lnTo>
                <a:cubicBezTo>
                  <a:pt x="2087" y="951"/>
                  <a:pt x="2050" y="988"/>
                  <a:pt x="2025" y="1037"/>
                </a:cubicBezTo>
                <a:cubicBezTo>
                  <a:pt x="2013" y="1124"/>
                  <a:pt x="2087" y="1210"/>
                  <a:pt x="2186" y="1173"/>
                </a:cubicBezTo>
                <a:lnTo>
                  <a:pt x="2445" y="1136"/>
                </a:lnTo>
                <a:close/>
                <a:moveTo>
                  <a:pt x="1420" y="1321"/>
                </a:moveTo>
                <a:cubicBezTo>
                  <a:pt x="1532" y="1309"/>
                  <a:pt x="1556" y="1161"/>
                  <a:pt x="1458" y="1111"/>
                </a:cubicBezTo>
                <a:cubicBezTo>
                  <a:pt x="1420" y="1086"/>
                  <a:pt x="1396" y="1086"/>
                  <a:pt x="1359" y="1099"/>
                </a:cubicBezTo>
                <a:lnTo>
                  <a:pt x="1100" y="1148"/>
                </a:lnTo>
                <a:cubicBezTo>
                  <a:pt x="951" y="1161"/>
                  <a:pt x="964" y="1383"/>
                  <a:pt x="1112" y="1383"/>
                </a:cubicBezTo>
                <a:cubicBezTo>
                  <a:pt x="1137" y="1383"/>
                  <a:pt x="1149" y="1383"/>
                  <a:pt x="1161" y="1383"/>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97" name="Google Shape;6848;p121">
            <a:extLst>
              <a:ext uri="{FF2B5EF4-FFF2-40B4-BE49-F238E27FC236}">
                <a16:creationId xmlns:a16="http://schemas.microsoft.com/office/drawing/2014/main" id="{8CBA5903-3166-431E-91F3-2B78BE20A84A}"/>
              </a:ext>
            </a:extLst>
          </p:cNvPr>
          <p:cNvGrpSpPr/>
          <p:nvPr/>
        </p:nvGrpSpPr>
        <p:grpSpPr>
          <a:xfrm>
            <a:off x="5343600" y="4565930"/>
            <a:ext cx="640147" cy="495709"/>
            <a:chOff x="3738443" y="1862417"/>
            <a:chExt cx="640147" cy="495709"/>
          </a:xfrm>
        </p:grpSpPr>
        <p:sp>
          <p:nvSpPr>
            <p:cNvPr id="98" name="Google Shape;6849;p121">
              <a:extLst>
                <a:ext uri="{FF2B5EF4-FFF2-40B4-BE49-F238E27FC236}">
                  <a16:creationId xmlns:a16="http://schemas.microsoft.com/office/drawing/2014/main" id="{666A83C1-C365-4ABE-9589-5901E0A0C6D0}"/>
                </a:ext>
              </a:extLst>
            </p:cNvPr>
            <p:cNvSpPr/>
            <p:nvPr/>
          </p:nvSpPr>
          <p:spPr>
            <a:xfrm>
              <a:off x="3746749" y="1862417"/>
              <a:ext cx="437156" cy="418895"/>
            </a:xfrm>
            <a:custGeom>
              <a:avLst/>
              <a:gdLst/>
              <a:ahLst/>
              <a:cxnLst/>
              <a:rect l="l" t="t" r="r" b="b"/>
              <a:pathLst>
                <a:path w="12999" h="12456" extrusionOk="0">
                  <a:moveTo>
                    <a:pt x="6962" y="11826"/>
                  </a:moveTo>
                  <a:cubicBezTo>
                    <a:pt x="6900" y="11863"/>
                    <a:pt x="6826" y="11913"/>
                    <a:pt x="6777" y="11937"/>
                  </a:cubicBezTo>
                  <a:cubicBezTo>
                    <a:pt x="6666" y="12024"/>
                    <a:pt x="6542" y="12073"/>
                    <a:pt x="6407" y="12110"/>
                  </a:cubicBezTo>
                  <a:cubicBezTo>
                    <a:pt x="5876" y="12258"/>
                    <a:pt x="5197" y="12135"/>
                    <a:pt x="4679" y="11999"/>
                  </a:cubicBezTo>
                  <a:lnTo>
                    <a:pt x="4679" y="11999"/>
                  </a:lnTo>
                  <a:cubicBezTo>
                    <a:pt x="4654" y="11999"/>
                    <a:pt x="4617" y="11987"/>
                    <a:pt x="4592" y="11974"/>
                  </a:cubicBezTo>
                  <a:lnTo>
                    <a:pt x="4506" y="11950"/>
                  </a:lnTo>
                  <a:cubicBezTo>
                    <a:pt x="3963" y="11789"/>
                    <a:pt x="3419" y="11604"/>
                    <a:pt x="2889" y="11394"/>
                  </a:cubicBezTo>
                  <a:cubicBezTo>
                    <a:pt x="2346" y="11184"/>
                    <a:pt x="1815" y="10938"/>
                    <a:pt x="1309" y="10666"/>
                  </a:cubicBezTo>
                  <a:cubicBezTo>
                    <a:pt x="346" y="10148"/>
                    <a:pt x="0" y="9160"/>
                    <a:pt x="222" y="8123"/>
                  </a:cubicBezTo>
                  <a:cubicBezTo>
                    <a:pt x="284" y="7852"/>
                    <a:pt x="333" y="7592"/>
                    <a:pt x="395" y="7321"/>
                  </a:cubicBezTo>
                  <a:cubicBezTo>
                    <a:pt x="432" y="7173"/>
                    <a:pt x="469" y="7000"/>
                    <a:pt x="519" y="6839"/>
                  </a:cubicBezTo>
                  <a:cubicBezTo>
                    <a:pt x="543" y="6716"/>
                    <a:pt x="580" y="6593"/>
                    <a:pt x="630" y="6469"/>
                  </a:cubicBezTo>
                  <a:cubicBezTo>
                    <a:pt x="803" y="6198"/>
                    <a:pt x="1049" y="5975"/>
                    <a:pt x="1333" y="5815"/>
                  </a:cubicBezTo>
                  <a:cubicBezTo>
                    <a:pt x="1444" y="4963"/>
                    <a:pt x="1654" y="4148"/>
                    <a:pt x="1827" y="3297"/>
                  </a:cubicBezTo>
                  <a:cubicBezTo>
                    <a:pt x="1914" y="2902"/>
                    <a:pt x="2000" y="2075"/>
                    <a:pt x="2321" y="1803"/>
                  </a:cubicBezTo>
                  <a:lnTo>
                    <a:pt x="2346" y="1778"/>
                  </a:lnTo>
                  <a:cubicBezTo>
                    <a:pt x="2839" y="1322"/>
                    <a:pt x="3494" y="1100"/>
                    <a:pt x="4135" y="914"/>
                  </a:cubicBezTo>
                  <a:cubicBezTo>
                    <a:pt x="4345" y="853"/>
                    <a:pt x="4543" y="779"/>
                    <a:pt x="4753" y="717"/>
                  </a:cubicBezTo>
                  <a:cubicBezTo>
                    <a:pt x="4975" y="630"/>
                    <a:pt x="5209" y="581"/>
                    <a:pt x="5444" y="556"/>
                  </a:cubicBezTo>
                  <a:cubicBezTo>
                    <a:pt x="5580" y="556"/>
                    <a:pt x="5703" y="581"/>
                    <a:pt x="5839" y="606"/>
                  </a:cubicBezTo>
                  <a:cubicBezTo>
                    <a:pt x="5987" y="458"/>
                    <a:pt x="6160" y="334"/>
                    <a:pt x="6345" y="248"/>
                  </a:cubicBezTo>
                  <a:cubicBezTo>
                    <a:pt x="6839" y="1"/>
                    <a:pt x="7419" y="26"/>
                    <a:pt x="7900" y="297"/>
                  </a:cubicBezTo>
                  <a:cubicBezTo>
                    <a:pt x="8345" y="569"/>
                    <a:pt x="8653" y="1013"/>
                    <a:pt x="8752" y="1532"/>
                  </a:cubicBezTo>
                  <a:lnTo>
                    <a:pt x="8752" y="1569"/>
                  </a:lnTo>
                  <a:cubicBezTo>
                    <a:pt x="8875" y="1618"/>
                    <a:pt x="8999" y="1667"/>
                    <a:pt x="9135" y="1729"/>
                  </a:cubicBezTo>
                  <a:cubicBezTo>
                    <a:pt x="10307" y="939"/>
                    <a:pt x="11641" y="1495"/>
                    <a:pt x="12505" y="2470"/>
                  </a:cubicBezTo>
                  <a:cubicBezTo>
                    <a:pt x="12850" y="2902"/>
                    <a:pt x="12998" y="3470"/>
                    <a:pt x="12912" y="4013"/>
                  </a:cubicBezTo>
                  <a:cubicBezTo>
                    <a:pt x="12863" y="4321"/>
                    <a:pt x="12751" y="4630"/>
                    <a:pt x="12591" y="4901"/>
                  </a:cubicBezTo>
                  <a:cubicBezTo>
                    <a:pt x="12394" y="5185"/>
                    <a:pt x="12147" y="5420"/>
                    <a:pt x="11974" y="5704"/>
                  </a:cubicBezTo>
                  <a:cubicBezTo>
                    <a:pt x="11455" y="6531"/>
                    <a:pt x="12048" y="7494"/>
                    <a:pt x="12295" y="8308"/>
                  </a:cubicBezTo>
                  <a:cubicBezTo>
                    <a:pt x="12517" y="8987"/>
                    <a:pt x="12751" y="9679"/>
                    <a:pt x="12677" y="10407"/>
                  </a:cubicBezTo>
                  <a:cubicBezTo>
                    <a:pt x="12628" y="10962"/>
                    <a:pt x="12282" y="11567"/>
                    <a:pt x="11715" y="11740"/>
                  </a:cubicBezTo>
                  <a:cubicBezTo>
                    <a:pt x="11085" y="11937"/>
                    <a:pt x="10443" y="11802"/>
                    <a:pt x="9814" y="11715"/>
                  </a:cubicBezTo>
                  <a:cubicBezTo>
                    <a:pt x="9690" y="11814"/>
                    <a:pt x="9554" y="11913"/>
                    <a:pt x="9419" y="11974"/>
                  </a:cubicBezTo>
                  <a:cubicBezTo>
                    <a:pt x="9382" y="12012"/>
                    <a:pt x="9332" y="12036"/>
                    <a:pt x="9283" y="12036"/>
                  </a:cubicBezTo>
                  <a:cubicBezTo>
                    <a:pt x="9147" y="12086"/>
                    <a:pt x="8999" y="12135"/>
                    <a:pt x="8851" y="12184"/>
                  </a:cubicBezTo>
                  <a:cubicBezTo>
                    <a:pt x="8480" y="12283"/>
                    <a:pt x="8036" y="12456"/>
                    <a:pt x="7666" y="12246"/>
                  </a:cubicBezTo>
                  <a:cubicBezTo>
                    <a:pt x="7542" y="12234"/>
                    <a:pt x="7419" y="12184"/>
                    <a:pt x="7320" y="12110"/>
                  </a:cubicBezTo>
                  <a:cubicBezTo>
                    <a:pt x="7246" y="12049"/>
                    <a:pt x="7172" y="11987"/>
                    <a:pt x="7110" y="11925"/>
                  </a:cubicBezTo>
                  <a:cubicBezTo>
                    <a:pt x="7073" y="11888"/>
                    <a:pt x="7024" y="11851"/>
                    <a:pt x="6975" y="11826"/>
                  </a:cubicBezTo>
                  <a:close/>
                  <a:moveTo>
                    <a:pt x="6863" y="11481"/>
                  </a:moveTo>
                  <a:cubicBezTo>
                    <a:pt x="6888" y="11271"/>
                    <a:pt x="6925" y="11061"/>
                    <a:pt x="6962" y="10864"/>
                  </a:cubicBezTo>
                  <a:cubicBezTo>
                    <a:pt x="7012" y="10604"/>
                    <a:pt x="7073" y="10357"/>
                    <a:pt x="7110" y="10111"/>
                  </a:cubicBezTo>
                  <a:cubicBezTo>
                    <a:pt x="7197" y="9654"/>
                    <a:pt x="7308" y="8913"/>
                    <a:pt x="7098" y="8456"/>
                  </a:cubicBezTo>
                  <a:cubicBezTo>
                    <a:pt x="6987" y="8543"/>
                    <a:pt x="6876" y="8629"/>
                    <a:pt x="6765" y="8716"/>
                  </a:cubicBezTo>
                  <a:cubicBezTo>
                    <a:pt x="6752" y="8728"/>
                    <a:pt x="6740" y="8740"/>
                    <a:pt x="6715" y="8753"/>
                  </a:cubicBezTo>
                  <a:cubicBezTo>
                    <a:pt x="6629" y="8876"/>
                    <a:pt x="6555" y="9382"/>
                    <a:pt x="6530" y="9530"/>
                  </a:cubicBezTo>
                  <a:cubicBezTo>
                    <a:pt x="6456" y="9987"/>
                    <a:pt x="6333" y="10432"/>
                    <a:pt x="6147" y="10851"/>
                  </a:cubicBezTo>
                  <a:cubicBezTo>
                    <a:pt x="5975" y="11259"/>
                    <a:pt x="5678" y="11592"/>
                    <a:pt x="5296" y="11814"/>
                  </a:cubicBezTo>
                  <a:cubicBezTo>
                    <a:pt x="5666" y="11863"/>
                    <a:pt x="6036" y="11851"/>
                    <a:pt x="6394" y="11765"/>
                  </a:cubicBezTo>
                  <a:cubicBezTo>
                    <a:pt x="6555" y="11691"/>
                    <a:pt x="6715" y="11592"/>
                    <a:pt x="6851" y="11481"/>
                  </a:cubicBezTo>
                  <a:close/>
                  <a:moveTo>
                    <a:pt x="7690" y="2346"/>
                  </a:moveTo>
                  <a:lnTo>
                    <a:pt x="7690" y="2223"/>
                  </a:lnTo>
                  <a:cubicBezTo>
                    <a:pt x="7703" y="2001"/>
                    <a:pt x="7703" y="1766"/>
                    <a:pt x="7690" y="1544"/>
                  </a:cubicBezTo>
                  <a:cubicBezTo>
                    <a:pt x="7431" y="1458"/>
                    <a:pt x="7184" y="1383"/>
                    <a:pt x="6925" y="1285"/>
                  </a:cubicBezTo>
                  <a:lnTo>
                    <a:pt x="6752" y="1223"/>
                  </a:lnTo>
                  <a:cubicBezTo>
                    <a:pt x="6715" y="1309"/>
                    <a:pt x="6678" y="1408"/>
                    <a:pt x="6654" y="1495"/>
                  </a:cubicBezTo>
                  <a:cubicBezTo>
                    <a:pt x="6617" y="1606"/>
                    <a:pt x="6567" y="1717"/>
                    <a:pt x="6493" y="1815"/>
                  </a:cubicBezTo>
                  <a:cubicBezTo>
                    <a:pt x="6900" y="1976"/>
                    <a:pt x="7295" y="2149"/>
                    <a:pt x="7678" y="2346"/>
                  </a:cubicBezTo>
                  <a:close/>
                  <a:moveTo>
                    <a:pt x="8468" y="2593"/>
                  </a:moveTo>
                  <a:cubicBezTo>
                    <a:pt x="8518" y="2457"/>
                    <a:pt x="8530" y="2297"/>
                    <a:pt x="8518" y="2149"/>
                  </a:cubicBezTo>
                  <a:cubicBezTo>
                    <a:pt x="8505" y="1902"/>
                    <a:pt x="8456" y="1643"/>
                    <a:pt x="8369" y="1396"/>
                  </a:cubicBezTo>
                  <a:cubicBezTo>
                    <a:pt x="8271" y="1087"/>
                    <a:pt x="8085" y="803"/>
                    <a:pt x="7826" y="606"/>
                  </a:cubicBezTo>
                  <a:cubicBezTo>
                    <a:pt x="7431" y="371"/>
                    <a:pt x="6900" y="272"/>
                    <a:pt x="6481" y="507"/>
                  </a:cubicBezTo>
                  <a:cubicBezTo>
                    <a:pt x="6283" y="618"/>
                    <a:pt x="6098" y="766"/>
                    <a:pt x="5950" y="939"/>
                  </a:cubicBezTo>
                  <a:cubicBezTo>
                    <a:pt x="5950" y="939"/>
                    <a:pt x="5938" y="951"/>
                    <a:pt x="5938" y="951"/>
                  </a:cubicBezTo>
                  <a:cubicBezTo>
                    <a:pt x="5814" y="1112"/>
                    <a:pt x="5715" y="1285"/>
                    <a:pt x="5666" y="1482"/>
                  </a:cubicBezTo>
                  <a:cubicBezTo>
                    <a:pt x="5851" y="1556"/>
                    <a:pt x="6036" y="1630"/>
                    <a:pt x="6222" y="1704"/>
                  </a:cubicBezTo>
                  <a:cubicBezTo>
                    <a:pt x="6271" y="1630"/>
                    <a:pt x="6308" y="1556"/>
                    <a:pt x="6333" y="1470"/>
                  </a:cubicBezTo>
                  <a:cubicBezTo>
                    <a:pt x="6407" y="1248"/>
                    <a:pt x="6431" y="1063"/>
                    <a:pt x="6617" y="902"/>
                  </a:cubicBezTo>
                  <a:cubicBezTo>
                    <a:pt x="6617" y="890"/>
                    <a:pt x="6629" y="890"/>
                    <a:pt x="6629" y="890"/>
                  </a:cubicBezTo>
                  <a:cubicBezTo>
                    <a:pt x="6937" y="643"/>
                    <a:pt x="7345" y="606"/>
                    <a:pt x="7690" y="779"/>
                  </a:cubicBezTo>
                  <a:cubicBezTo>
                    <a:pt x="7999" y="976"/>
                    <a:pt x="8024" y="1396"/>
                    <a:pt x="8011" y="1729"/>
                  </a:cubicBezTo>
                  <a:cubicBezTo>
                    <a:pt x="8011" y="1927"/>
                    <a:pt x="8011" y="2112"/>
                    <a:pt x="8024" y="2309"/>
                  </a:cubicBezTo>
                  <a:cubicBezTo>
                    <a:pt x="8024" y="2383"/>
                    <a:pt x="8024" y="2470"/>
                    <a:pt x="8036" y="2544"/>
                  </a:cubicBezTo>
                  <a:cubicBezTo>
                    <a:pt x="8036" y="2568"/>
                    <a:pt x="8098" y="2581"/>
                    <a:pt x="8110" y="2581"/>
                  </a:cubicBezTo>
                  <a:cubicBezTo>
                    <a:pt x="8184" y="2605"/>
                    <a:pt x="8246" y="2605"/>
                    <a:pt x="8320" y="2605"/>
                  </a:cubicBezTo>
                  <a:cubicBezTo>
                    <a:pt x="8369" y="2605"/>
                    <a:pt x="8419" y="2605"/>
                    <a:pt x="8468" y="2593"/>
                  </a:cubicBezTo>
                  <a:close/>
                  <a:moveTo>
                    <a:pt x="4604" y="1087"/>
                  </a:moveTo>
                  <a:cubicBezTo>
                    <a:pt x="4765" y="1112"/>
                    <a:pt x="4938" y="1161"/>
                    <a:pt x="5098" y="1235"/>
                  </a:cubicBezTo>
                  <a:lnTo>
                    <a:pt x="5345" y="1346"/>
                  </a:lnTo>
                  <a:cubicBezTo>
                    <a:pt x="5419" y="1186"/>
                    <a:pt x="5493" y="1025"/>
                    <a:pt x="5592" y="890"/>
                  </a:cubicBezTo>
                  <a:cubicBezTo>
                    <a:pt x="5259" y="840"/>
                    <a:pt x="4925" y="964"/>
                    <a:pt x="4604" y="1075"/>
                  </a:cubicBezTo>
                  <a:close/>
                  <a:moveTo>
                    <a:pt x="5296" y="1667"/>
                  </a:moveTo>
                  <a:cubicBezTo>
                    <a:pt x="4962" y="1519"/>
                    <a:pt x="4642" y="1359"/>
                    <a:pt x="4259" y="1346"/>
                  </a:cubicBezTo>
                  <a:cubicBezTo>
                    <a:pt x="4111" y="1346"/>
                    <a:pt x="3740" y="1309"/>
                    <a:pt x="3617" y="1408"/>
                  </a:cubicBezTo>
                  <a:cubicBezTo>
                    <a:pt x="3580" y="1420"/>
                    <a:pt x="3543" y="1433"/>
                    <a:pt x="3506" y="1433"/>
                  </a:cubicBezTo>
                  <a:cubicBezTo>
                    <a:pt x="3382" y="1482"/>
                    <a:pt x="3259" y="1532"/>
                    <a:pt x="3136" y="1606"/>
                  </a:cubicBezTo>
                  <a:cubicBezTo>
                    <a:pt x="3210" y="1606"/>
                    <a:pt x="3284" y="1606"/>
                    <a:pt x="3358" y="1618"/>
                  </a:cubicBezTo>
                  <a:cubicBezTo>
                    <a:pt x="3605" y="1643"/>
                    <a:pt x="3839" y="1680"/>
                    <a:pt x="4074" y="1729"/>
                  </a:cubicBezTo>
                  <a:cubicBezTo>
                    <a:pt x="4666" y="1853"/>
                    <a:pt x="5246" y="2001"/>
                    <a:pt x="5827" y="2173"/>
                  </a:cubicBezTo>
                  <a:cubicBezTo>
                    <a:pt x="6530" y="2396"/>
                    <a:pt x="8024" y="2889"/>
                    <a:pt x="8530" y="3433"/>
                  </a:cubicBezTo>
                  <a:cubicBezTo>
                    <a:pt x="8789" y="3704"/>
                    <a:pt x="8764" y="4099"/>
                    <a:pt x="8715" y="4445"/>
                  </a:cubicBezTo>
                  <a:cubicBezTo>
                    <a:pt x="8629" y="5074"/>
                    <a:pt x="8505" y="5704"/>
                    <a:pt x="8357" y="6333"/>
                  </a:cubicBezTo>
                  <a:cubicBezTo>
                    <a:pt x="8271" y="6716"/>
                    <a:pt x="8172" y="7086"/>
                    <a:pt x="8073" y="7469"/>
                  </a:cubicBezTo>
                  <a:cubicBezTo>
                    <a:pt x="8234" y="7370"/>
                    <a:pt x="8394" y="7284"/>
                    <a:pt x="8555" y="7222"/>
                  </a:cubicBezTo>
                  <a:cubicBezTo>
                    <a:pt x="8715" y="6765"/>
                    <a:pt x="8740" y="6284"/>
                    <a:pt x="8900" y="5827"/>
                  </a:cubicBezTo>
                  <a:cubicBezTo>
                    <a:pt x="9048" y="5457"/>
                    <a:pt x="9135" y="5062"/>
                    <a:pt x="9159" y="4655"/>
                  </a:cubicBezTo>
                  <a:cubicBezTo>
                    <a:pt x="9172" y="4223"/>
                    <a:pt x="9159" y="3605"/>
                    <a:pt x="8851" y="3260"/>
                  </a:cubicBezTo>
                  <a:cubicBezTo>
                    <a:pt x="8764" y="3161"/>
                    <a:pt x="8666" y="3087"/>
                    <a:pt x="8555" y="3038"/>
                  </a:cubicBezTo>
                  <a:cubicBezTo>
                    <a:pt x="8480" y="3000"/>
                    <a:pt x="8382" y="2976"/>
                    <a:pt x="8308" y="2939"/>
                  </a:cubicBezTo>
                  <a:cubicBezTo>
                    <a:pt x="8085" y="2951"/>
                    <a:pt x="7802" y="2914"/>
                    <a:pt x="7727" y="2680"/>
                  </a:cubicBezTo>
                  <a:lnTo>
                    <a:pt x="7678" y="2667"/>
                  </a:lnTo>
                  <a:lnTo>
                    <a:pt x="7505" y="2593"/>
                  </a:lnTo>
                  <a:lnTo>
                    <a:pt x="6975" y="2371"/>
                  </a:lnTo>
                  <a:lnTo>
                    <a:pt x="6493" y="2173"/>
                  </a:lnTo>
                  <a:lnTo>
                    <a:pt x="6234" y="2062"/>
                  </a:lnTo>
                  <a:cubicBezTo>
                    <a:pt x="6073" y="2075"/>
                    <a:pt x="5901" y="2050"/>
                    <a:pt x="5740" y="1988"/>
                  </a:cubicBezTo>
                  <a:cubicBezTo>
                    <a:pt x="5641" y="1951"/>
                    <a:pt x="5333" y="1828"/>
                    <a:pt x="5296" y="1680"/>
                  </a:cubicBezTo>
                  <a:close/>
                  <a:moveTo>
                    <a:pt x="10073" y="4198"/>
                  </a:moveTo>
                  <a:cubicBezTo>
                    <a:pt x="10023" y="4506"/>
                    <a:pt x="9962" y="4790"/>
                    <a:pt x="9925" y="5000"/>
                  </a:cubicBezTo>
                  <a:cubicBezTo>
                    <a:pt x="9875" y="5210"/>
                    <a:pt x="9591" y="5124"/>
                    <a:pt x="9628" y="4926"/>
                  </a:cubicBezTo>
                  <a:cubicBezTo>
                    <a:pt x="9727" y="4408"/>
                    <a:pt x="10061" y="3000"/>
                    <a:pt x="9419" y="2717"/>
                  </a:cubicBezTo>
                  <a:cubicBezTo>
                    <a:pt x="9246" y="2643"/>
                    <a:pt x="9382" y="2371"/>
                    <a:pt x="9554" y="2457"/>
                  </a:cubicBezTo>
                  <a:cubicBezTo>
                    <a:pt x="9925" y="2605"/>
                    <a:pt x="10061" y="2976"/>
                    <a:pt x="10098" y="3395"/>
                  </a:cubicBezTo>
                  <a:cubicBezTo>
                    <a:pt x="10098" y="3272"/>
                    <a:pt x="10085" y="3149"/>
                    <a:pt x="10073" y="3013"/>
                  </a:cubicBezTo>
                  <a:cubicBezTo>
                    <a:pt x="9949" y="2605"/>
                    <a:pt x="9641" y="2346"/>
                    <a:pt x="9270" y="2149"/>
                  </a:cubicBezTo>
                  <a:lnTo>
                    <a:pt x="9110" y="2062"/>
                  </a:lnTo>
                  <a:cubicBezTo>
                    <a:pt x="9085" y="2062"/>
                    <a:pt x="9073" y="2050"/>
                    <a:pt x="9061" y="2038"/>
                  </a:cubicBezTo>
                  <a:cubicBezTo>
                    <a:pt x="8974" y="2001"/>
                    <a:pt x="8888" y="1964"/>
                    <a:pt x="8801" y="1927"/>
                  </a:cubicBezTo>
                  <a:cubicBezTo>
                    <a:pt x="8838" y="2124"/>
                    <a:pt x="8838" y="2334"/>
                    <a:pt x="8801" y="2531"/>
                  </a:cubicBezTo>
                  <a:cubicBezTo>
                    <a:pt x="8789" y="2605"/>
                    <a:pt x="8777" y="2680"/>
                    <a:pt x="8740" y="2754"/>
                  </a:cubicBezTo>
                  <a:cubicBezTo>
                    <a:pt x="9406" y="2988"/>
                    <a:pt x="9505" y="3667"/>
                    <a:pt x="9468" y="4297"/>
                  </a:cubicBezTo>
                  <a:cubicBezTo>
                    <a:pt x="9480" y="4766"/>
                    <a:pt x="9419" y="5222"/>
                    <a:pt x="9283" y="5667"/>
                  </a:cubicBezTo>
                  <a:cubicBezTo>
                    <a:pt x="9122" y="6123"/>
                    <a:pt x="9048" y="6593"/>
                    <a:pt x="8925" y="7062"/>
                  </a:cubicBezTo>
                  <a:cubicBezTo>
                    <a:pt x="9098" y="6988"/>
                    <a:pt x="9283" y="6926"/>
                    <a:pt x="9480" y="6889"/>
                  </a:cubicBezTo>
                  <a:cubicBezTo>
                    <a:pt x="9505" y="6876"/>
                    <a:pt x="9530" y="6876"/>
                    <a:pt x="9567" y="6876"/>
                  </a:cubicBezTo>
                  <a:cubicBezTo>
                    <a:pt x="9641" y="6247"/>
                    <a:pt x="9801" y="5630"/>
                    <a:pt x="9937" y="5013"/>
                  </a:cubicBezTo>
                  <a:cubicBezTo>
                    <a:pt x="9986" y="4741"/>
                    <a:pt x="10036" y="4469"/>
                    <a:pt x="10073" y="4198"/>
                  </a:cubicBezTo>
                  <a:close/>
                  <a:moveTo>
                    <a:pt x="7061" y="1001"/>
                  </a:moveTo>
                  <a:cubicBezTo>
                    <a:pt x="7246" y="1063"/>
                    <a:pt x="7431" y="1124"/>
                    <a:pt x="7629" y="1186"/>
                  </a:cubicBezTo>
                  <a:cubicBezTo>
                    <a:pt x="7530" y="976"/>
                    <a:pt x="7357" y="914"/>
                    <a:pt x="7098" y="988"/>
                  </a:cubicBezTo>
                  <a:close/>
                  <a:moveTo>
                    <a:pt x="9443" y="1902"/>
                  </a:moveTo>
                  <a:cubicBezTo>
                    <a:pt x="9814" y="2075"/>
                    <a:pt x="10110" y="2371"/>
                    <a:pt x="10295" y="2729"/>
                  </a:cubicBezTo>
                  <a:cubicBezTo>
                    <a:pt x="10456" y="2593"/>
                    <a:pt x="10616" y="2470"/>
                    <a:pt x="10801" y="2371"/>
                  </a:cubicBezTo>
                  <a:cubicBezTo>
                    <a:pt x="11060" y="2210"/>
                    <a:pt x="11357" y="2124"/>
                    <a:pt x="11665" y="2124"/>
                  </a:cubicBezTo>
                  <a:cubicBezTo>
                    <a:pt x="11418" y="1951"/>
                    <a:pt x="11134" y="1828"/>
                    <a:pt x="10851" y="1766"/>
                  </a:cubicBezTo>
                  <a:cubicBezTo>
                    <a:pt x="10381" y="1643"/>
                    <a:pt x="9888" y="1692"/>
                    <a:pt x="9443" y="1902"/>
                  </a:cubicBezTo>
                  <a:close/>
                  <a:moveTo>
                    <a:pt x="10196" y="7074"/>
                  </a:moveTo>
                  <a:cubicBezTo>
                    <a:pt x="10135" y="6926"/>
                    <a:pt x="10098" y="6778"/>
                    <a:pt x="10073" y="6630"/>
                  </a:cubicBezTo>
                  <a:cubicBezTo>
                    <a:pt x="10023" y="6086"/>
                    <a:pt x="10135" y="5531"/>
                    <a:pt x="10381" y="5050"/>
                  </a:cubicBezTo>
                  <a:cubicBezTo>
                    <a:pt x="10616" y="4630"/>
                    <a:pt x="10974" y="4334"/>
                    <a:pt x="11332" y="4025"/>
                  </a:cubicBezTo>
                  <a:cubicBezTo>
                    <a:pt x="11641" y="3753"/>
                    <a:pt x="12171" y="3358"/>
                    <a:pt x="12147" y="2902"/>
                  </a:cubicBezTo>
                  <a:cubicBezTo>
                    <a:pt x="12147" y="2791"/>
                    <a:pt x="12110" y="2667"/>
                    <a:pt x="12060" y="2568"/>
                  </a:cubicBezTo>
                  <a:cubicBezTo>
                    <a:pt x="12011" y="2531"/>
                    <a:pt x="11949" y="2507"/>
                    <a:pt x="11900" y="2482"/>
                  </a:cubicBezTo>
                  <a:cubicBezTo>
                    <a:pt x="11480" y="2297"/>
                    <a:pt x="11073" y="2531"/>
                    <a:pt x="10739" y="2778"/>
                  </a:cubicBezTo>
                  <a:cubicBezTo>
                    <a:pt x="10616" y="2852"/>
                    <a:pt x="10505" y="2951"/>
                    <a:pt x="10406" y="3062"/>
                  </a:cubicBezTo>
                  <a:cubicBezTo>
                    <a:pt x="10443" y="3358"/>
                    <a:pt x="10456" y="3679"/>
                    <a:pt x="10406" y="3988"/>
                  </a:cubicBezTo>
                  <a:cubicBezTo>
                    <a:pt x="10369" y="4457"/>
                    <a:pt x="10295" y="4938"/>
                    <a:pt x="10209" y="5408"/>
                  </a:cubicBezTo>
                  <a:cubicBezTo>
                    <a:pt x="10098" y="5914"/>
                    <a:pt x="9937" y="6407"/>
                    <a:pt x="9863" y="6926"/>
                  </a:cubicBezTo>
                  <a:cubicBezTo>
                    <a:pt x="9986" y="6963"/>
                    <a:pt x="10098" y="7012"/>
                    <a:pt x="10196" y="7074"/>
                  </a:cubicBezTo>
                  <a:close/>
                  <a:moveTo>
                    <a:pt x="8950" y="7852"/>
                  </a:moveTo>
                  <a:cubicBezTo>
                    <a:pt x="9419" y="7741"/>
                    <a:pt x="9888" y="7654"/>
                    <a:pt x="10357" y="7518"/>
                  </a:cubicBezTo>
                  <a:cubicBezTo>
                    <a:pt x="10110" y="7383"/>
                    <a:pt x="9863" y="7271"/>
                    <a:pt x="9591" y="7210"/>
                  </a:cubicBezTo>
                  <a:cubicBezTo>
                    <a:pt x="9505" y="7197"/>
                    <a:pt x="9406" y="7210"/>
                    <a:pt x="9320" y="7234"/>
                  </a:cubicBezTo>
                  <a:cubicBezTo>
                    <a:pt x="8999" y="7383"/>
                    <a:pt x="8678" y="7506"/>
                    <a:pt x="8369" y="7654"/>
                  </a:cubicBezTo>
                  <a:lnTo>
                    <a:pt x="8579" y="7728"/>
                  </a:lnTo>
                  <a:cubicBezTo>
                    <a:pt x="8666" y="7765"/>
                    <a:pt x="8740" y="7790"/>
                    <a:pt x="8814" y="7815"/>
                  </a:cubicBezTo>
                  <a:cubicBezTo>
                    <a:pt x="8863" y="7827"/>
                    <a:pt x="8900" y="7839"/>
                    <a:pt x="8950" y="7852"/>
                  </a:cubicBezTo>
                  <a:close/>
                  <a:moveTo>
                    <a:pt x="10752" y="7975"/>
                  </a:moveTo>
                  <a:cubicBezTo>
                    <a:pt x="10591" y="8592"/>
                    <a:pt x="10480" y="9222"/>
                    <a:pt x="10332" y="9839"/>
                  </a:cubicBezTo>
                  <a:cubicBezTo>
                    <a:pt x="10270" y="10123"/>
                    <a:pt x="10209" y="10407"/>
                    <a:pt x="10159" y="10703"/>
                  </a:cubicBezTo>
                  <a:cubicBezTo>
                    <a:pt x="10221" y="10666"/>
                    <a:pt x="10283" y="10629"/>
                    <a:pt x="10332" y="10592"/>
                  </a:cubicBezTo>
                  <a:cubicBezTo>
                    <a:pt x="10567" y="10419"/>
                    <a:pt x="10764" y="10209"/>
                    <a:pt x="10925" y="9975"/>
                  </a:cubicBezTo>
                  <a:cubicBezTo>
                    <a:pt x="11320" y="9358"/>
                    <a:pt x="11233" y="8740"/>
                    <a:pt x="10863" y="8148"/>
                  </a:cubicBezTo>
                  <a:cubicBezTo>
                    <a:pt x="10826" y="8086"/>
                    <a:pt x="10789" y="8037"/>
                    <a:pt x="10752" y="7975"/>
                  </a:cubicBezTo>
                  <a:close/>
                  <a:moveTo>
                    <a:pt x="9456" y="11579"/>
                  </a:moveTo>
                  <a:cubicBezTo>
                    <a:pt x="9604" y="11468"/>
                    <a:pt x="9715" y="11308"/>
                    <a:pt x="9764" y="11123"/>
                  </a:cubicBezTo>
                  <a:cubicBezTo>
                    <a:pt x="9740" y="11073"/>
                    <a:pt x="9740" y="11024"/>
                    <a:pt x="9764" y="10975"/>
                  </a:cubicBezTo>
                  <a:cubicBezTo>
                    <a:pt x="9777" y="10962"/>
                    <a:pt x="9789" y="10938"/>
                    <a:pt x="9801" y="10925"/>
                  </a:cubicBezTo>
                  <a:cubicBezTo>
                    <a:pt x="9826" y="10802"/>
                    <a:pt x="9851" y="10678"/>
                    <a:pt x="9863" y="10555"/>
                  </a:cubicBezTo>
                  <a:cubicBezTo>
                    <a:pt x="9912" y="10209"/>
                    <a:pt x="9986" y="9864"/>
                    <a:pt x="10073" y="9530"/>
                  </a:cubicBezTo>
                  <a:cubicBezTo>
                    <a:pt x="9962" y="9617"/>
                    <a:pt x="9838" y="9679"/>
                    <a:pt x="9703" y="9703"/>
                  </a:cubicBezTo>
                  <a:cubicBezTo>
                    <a:pt x="9727" y="10345"/>
                    <a:pt x="9505" y="10950"/>
                    <a:pt x="9443" y="11579"/>
                  </a:cubicBezTo>
                  <a:close/>
                  <a:moveTo>
                    <a:pt x="9999" y="11431"/>
                  </a:moveTo>
                  <a:cubicBezTo>
                    <a:pt x="10468" y="11505"/>
                    <a:pt x="10974" y="11604"/>
                    <a:pt x="11431" y="11493"/>
                  </a:cubicBezTo>
                  <a:cubicBezTo>
                    <a:pt x="12097" y="11345"/>
                    <a:pt x="12406" y="10703"/>
                    <a:pt x="12381" y="10061"/>
                  </a:cubicBezTo>
                  <a:cubicBezTo>
                    <a:pt x="12344" y="9444"/>
                    <a:pt x="12147" y="8864"/>
                    <a:pt x="11961" y="8271"/>
                  </a:cubicBezTo>
                  <a:cubicBezTo>
                    <a:pt x="11813" y="7741"/>
                    <a:pt x="11517" y="7234"/>
                    <a:pt x="11443" y="6679"/>
                  </a:cubicBezTo>
                  <a:cubicBezTo>
                    <a:pt x="11406" y="6395"/>
                    <a:pt x="11455" y="6111"/>
                    <a:pt x="11566" y="5852"/>
                  </a:cubicBezTo>
                  <a:cubicBezTo>
                    <a:pt x="11875" y="5124"/>
                    <a:pt x="12616" y="4618"/>
                    <a:pt x="12628" y="3778"/>
                  </a:cubicBezTo>
                  <a:cubicBezTo>
                    <a:pt x="12628" y="3507"/>
                    <a:pt x="12566" y="3235"/>
                    <a:pt x="12443" y="2988"/>
                  </a:cubicBezTo>
                  <a:cubicBezTo>
                    <a:pt x="12369" y="3593"/>
                    <a:pt x="11665" y="4111"/>
                    <a:pt x="11246" y="4494"/>
                  </a:cubicBezTo>
                  <a:cubicBezTo>
                    <a:pt x="10702" y="4988"/>
                    <a:pt x="10320" y="5654"/>
                    <a:pt x="10357" y="6407"/>
                  </a:cubicBezTo>
                  <a:cubicBezTo>
                    <a:pt x="10381" y="6975"/>
                    <a:pt x="11110" y="7901"/>
                    <a:pt x="11357" y="8456"/>
                  </a:cubicBezTo>
                  <a:cubicBezTo>
                    <a:pt x="11579" y="8975"/>
                    <a:pt x="11542" y="9567"/>
                    <a:pt x="11246" y="10049"/>
                  </a:cubicBezTo>
                  <a:cubicBezTo>
                    <a:pt x="11073" y="10308"/>
                    <a:pt x="10863" y="10543"/>
                    <a:pt x="10628" y="10740"/>
                  </a:cubicBezTo>
                  <a:cubicBezTo>
                    <a:pt x="10530" y="10827"/>
                    <a:pt x="10418" y="10901"/>
                    <a:pt x="10320" y="10987"/>
                  </a:cubicBezTo>
                  <a:cubicBezTo>
                    <a:pt x="10246" y="11024"/>
                    <a:pt x="10172" y="11061"/>
                    <a:pt x="10085" y="11098"/>
                  </a:cubicBezTo>
                  <a:cubicBezTo>
                    <a:pt x="10073" y="11222"/>
                    <a:pt x="10036" y="11333"/>
                    <a:pt x="9986" y="11444"/>
                  </a:cubicBezTo>
                  <a:close/>
                  <a:moveTo>
                    <a:pt x="1086" y="6395"/>
                  </a:moveTo>
                  <a:cubicBezTo>
                    <a:pt x="2086" y="6642"/>
                    <a:pt x="3074" y="6951"/>
                    <a:pt x="4037" y="7309"/>
                  </a:cubicBezTo>
                  <a:cubicBezTo>
                    <a:pt x="4925" y="7642"/>
                    <a:pt x="5789" y="8012"/>
                    <a:pt x="6641" y="8432"/>
                  </a:cubicBezTo>
                  <a:cubicBezTo>
                    <a:pt x="6740" y="8345"/>
                    <a:pt x="6826" y="8271"/>
                    <a:pt x="6925" y="8210"/>
                  </a:cubicBezTo>
                  <a:cubicBezTo>
                    <a:pt x="6654" y="7987"/>
                    <a:pt x="6357" y="7802"/>
                    <a:pt x="6036" y="7642"/>
                  </a:cubicBezTo>
                  <a:cubicBezTo>
                    <a:pt x="5493" y="7370"/>
                    <a:pt x="4925" y="7111"/>
                    <a:pt x="4358" y="6876"/>
                  </a:cubicBezTo>
                  <a:cubicBezTo>
                    <a:pt x="3802" y="6642"/>
                    <a:pt x="3234" y="6444"/>
                    <a:pt x="2654" y="6272"/>
                  </a:cubicBezTo>
                  <a:cubicBezTo>
                    <a:pt x="2383" y="6198"/>
                    <a:pt x="1827" y="6037"/>
                    <a:pt x="1543" y="6074"/>
                  </a:cubicBezTo>
                  <a:cubicBezTo>
                    <a:pt x="1370" y="6148"/>
                    <a:pt x="1210" y="6259"/>
                    <a:pt x="1086" y="6395"/>
                  </a:cubicBezTo>
                  <a:close/>
                  <a:moveTo>
                    <a:pt x="7456" y="8444"/>
                  </a:moveTo>
                  <a:cubicBezTo>
                    <a:pt x="7592" y="7926"/>
                    <a:pt x="7777" y="7420"/>
                    <a:pt x="7900" y="6901"/>
                  </a:cubicBezTo>
                  <a:cubicBezTo>
                    <a:pt x="7703" y="6827"/>
                    <a:pt x="7518" y="6741"/>
                    <a:pt x="7345" y="6642"/>
                  </a:cubicBezTo>
                  <a:cubicBezTo>
                    <a:pt x="7295" y="6876"/>
                    <a:pt x="7209" y="7222"/>
                    <a:pt x="7073" y="7346"/>
                  </a:cubicBezTo>
                  <a:cubicBezTo>
                    <a:pt x="6937" y="7469"/>
                    <a:pt x="6617" y="7370"/>
                    <a:pt x="6493" y="7321"/>
                  </a:cubicBezTo>
                  <a:cubicBezTo>
                    <a:pt x="6357" y="7284"/>
                    <a:pt x="6012" y="7148"/>
                    <a:pt x="5999" y="6975"/>
                  </a:cubicBezTo>
                  <a:cubicBezTo>
                    <a:pt x="6036" y="6716"/>
                    <a:pt x="6110" y="6469"/>
                    <a:pt x="6222" y="6235"/>
                  </a:cubicBezTo>
                  <a:lnTo>
                    <a:pt x="6086" y="6198"/>
                  </a:lnTo>
                  <a:cubicBezTo>
                    <a:pt x="5394" y="6000"/>
                    <a:pt x="4679" y="5840"/>
                    <a:pt x="3975" y="5654"/>
                  </a:cubicBezTo>
                  <a:cubicBezTo>
                    <a:pt x="3852" y="5617"/>
                    <a:pt x="3728" y="5593"/>
                    <a:pt x="3605" y="5556"/>
                  </a:cubicBezTo>
                  <a:cubicBezTo>
                    <a:pt x="3592" y="5766"/>
                    <a:pt x="3506" y="5963"/>
                    <a:pt x="3382" y="6136"/>
                  </a:cubicBezTo>
                  <a:cubicBezTo>
                    <a:pt x="4432" y="6531"/>
                    <a:pt x="6876" y="7395"/>
                    <a:pt x="7382" y="8271"/>
                  </a:cubicBezTo>
                  <a:cubicBezTo>
                    <a:pt x="7407" y="8333"/>
                    <a:pt x="7431" y="8382"/>
                    <a:pt x="7456" y="8444"/>
                  </a:cubicBezTo>
                  <a:close/>
                  <a:moveTo>
                    <a:pt x="2259" y="5803"/>
                  </a:moveTo>
                  <a:cubicBezTo>
                    <a:pt x="2284" y="5593"/>
                    <a:pt x="2358" y="5395"/>
                    <a:pt x="2469" y="5210"/>
                  </a:cubicBezTo>
                  <a:cubicBezTo>
                    <a:pt x="2370" y="5161"/>
                    <a:pt x="2271" y="5111"/>
                    <a:pt x="2185" y="5050"/>
                  </a:cubicBezTo>
                  <a:cubicBezTo>
                    <a:pt x="2062" y="4976"/>
                    <a:pt x="1926" y="4901"/>
                    <a:pt x="1815" y="4815"/>
                  </a:cubicBezTo>
                  <a:cubicBezTo>
                    <a:pt x="1741" y="5124"/>
                    <a:pt x="1679" y="5445"/>
                    <a:pt x="1642" y="5766"/>
                  </a:cubicBezTo>
                  <a:cubicBezTo>
                    <a:pt x="1839" y="5753"/>
                    <a:pt x="2049" y="5766"/>
                    <a:pt x="2259" y="5803"/>
                  </a:cubicBezTo>
                  <a:close/>
                  <a:moveTo>
                    <a:pt x="3086" y="6025"/>
                  </a:moveTo>
                  <a:cubicBezTo>
                    <a:pt x="3123" y="6000"/>
                    <a:pt x="3160" y="5963"/>
                    <a:pt x="3185" y="5914"/>
                  </a:cubicBezTo>
                  <a:cubicBezTo>
                    <a:pt x="3259" y="5778"/>
                    <a:pt x="3308" y="5642"/>
                    <a:pt x="3308" y="5482"/>
                  </a:cubicBezTo>
                  <a:cubicBezTo>
                    <a:pt x="3123" y="5432"/>
                    <a:pt x="2926" y="5383"/>
                    <a:pt x="2741" y="5321"/>
                  </a:cubicBezTo>
                  <a:cubicBezTo>
                    <a:pt x="2666" y="5469"/>
                    <a:pt x="2531" y="5704"/>
                    <a:pt x="2543" y="5864"/>
                  </a:cubicBezTo>
                  <a:cubicBezTo>
                    <a:pt x="2728" y="5914"/>
                    <a:pt x="2913" y="5963"/>
                    <a:pt x="3086" y="6012"/>
                  </a:cubicBezTo>
                  <a:close/>
                  <a:moveTo>
                    <a:pt x="1617" y="10432"/>
                  </a:moveTo>
                  <a:cubicBezTo>
                    <a:pt x="2074" y="10629"/>
                    <a:pt x="2543" y="10851"/>
                    <a:pt x="3000" y="11061"/>
                  </a:cubicBezTo>
                  <a:cubicBezTo>
                    <a:pt x="3481" y="11283"/>
                    <a:pt x="3975" y="11481"/>
                    <a:pt x="4481" y="11629"/>
                  </a:cubicBezTo>
                  <a:lnTo>
                    <a:pt x="4703" y="11691"/>
                  </a:lnTo>
                  <a:cubicBezTo>
                    <a:pt x="4999" y="11666"/>
                    <a:pt x="5259" y="11555"/>
                    <a:pt x="5469" y="11357"/>
                  </a:cubicBezTo>
                  <a:cubicBezTo>
                    <a:pt x="5777" y="11061"/>
                    <a:pt x="5938" y="10604"/>
                    <a:pt x="6036" y="10197"/>
                  </a:cubicBezTo>
                  <a:cubicBezTo>
                    <a:pt x="6110" y="9901"/>
                    <a:pt x="6172" y="9604"/>
                    <a:pt x="6234" y="9308"/>
                  </a:cubicBezTo>
                  <a:cubicBezTo>
                    <a:pt x="6271" y="9086"/>
                    <a:pt x="6333" y="8864"/>
                    <a:pt x="6419" y="8666"/>
                  </a:cubicBezTo>
                  <a:cubicBezTo>
                    <a:pt x="5592" y="8259"/>
                    <a:pt x="4728" y="7889"/>
                    <a:pt x="3864" y="7555"/>
                  </a:cubicBezTo>
                  <a:cubicBezTo>
                    <a:pt x="3345" y="7358"/>
                    <a:pt x="2815" y="7173"/>
                    <a:pt x="2271" y="7012"/>
                  </a:cubicBezTo>
                  <a:cubicBezTo>
                    <a:pt x="1815" y="6864"/>
                    <a:pt x="1358" y="6753"/>
                    <a:pt x="889" y="6667"/>
                  </a:cubicBezTo>
                  <a:cubicBezTo>
                    <a:pt x="852" y="6753"/>
                    <a:pt x="815" y="6839"/>
                    <a:pt x="790" y="6938"/>
                  </a:cubicBezTo>
                  <a:cubicBezTo>
                    <a:pt x="753" y="7086"/>
                    <a:pt x="716" y="7247"/>
                    <a:pt x="679" y="7395"/>
                  </a:cubicBezTo>
                  <a:cubicBezTo>
                    <a:pt x="617" y="7654"/>
                    <a:pt x="556" y="7926"/>
                    <a:pt x="506" y="8185"/>
                  </a:cubicBezTo>
                  <a:cubicBezTo>
                    <a:pt x="383" y="8703"/>
                    <a:pt x="482" y="9259"/>
                    <a:pt x="790" y="9716"/>
                  </a:cubicBezTo>
                  <a:cubicBezTo>
                    <a:pt x="1000" y="10012"/>
                    <a:pt x="1284" y="10259"/>
                    <a:pt x="1605" y="10432"/>
                  </a:cubicBezTo>
                  <a:close/>
                  <a:moveTo>
                    <a:pt x="5197" y="9148"/>
                  </a:moveTo>
                  <a:cubicBezTo>
                    <a:pt x="5037" y="9271"/>
                    <a:pt x="4888" y="9419"/>
                    <a:pt x="4777" y="9592"/>
                  </a:cubicBezTo>
                  <a:cubicBezTo>
                    <a:pt x="4728" y="9666"/>
                    <a:pt x="4740" y="9740"/>
                    <a:pt x="4790" y="9802"/>
                  </a:cubicBezTo>
                  <a:cubicBezTo>
                    <a:pt x="4925" y="9962"/>
                    <a:pt x="5209" y="10209"/>
                    <a:pt x="5444" y="10086"/>
                  </a:cubicBezTo>
                  <a:cubicBezTo>
                    <a:pt x="5530" y="10037"/>
                    <a:pt x="5617" y="9679"/>
                    <a:pt x="5641" y="9580"/>
                  </a:cubicBezTo>
                  <a:cubicBezTo>
                    <a:pt x="5691" y="9407"/>
                    <a:pt x="5728" y="9246"/>
                    <a:pt x="5752" y="9074"/>
                  </a:cubicBezTo>
                  <a:cubicBezTo>
                    <a:pt x="5728" y="9000"/>
                    <a:pt x="5567" y="8938"/>
                    <a:pt x="5493" y="8901"/>
                  </a:cubicBezTo>
                  <a:cubicBezTo>
                    <a:pt x="5333" y="8839"/>
                    <a:pt x="5148" y="8777"/>
                    <a:pt x="4975" y="8716"/>
                  </a:cubicBezTo>
                  <a:cubicBezTo>
                    <a:pt x="4469" y="8543"/>
                    <a:pt x="3938" y="8370"/>
                    <a:pt x="3419" y="8210"/>
                  </a:cubicBezTo>
                  <a:lnTo>
                    <a:pt x="1988" y="7765"/>
                  </a:lnTo>
                  <a:cubicBezTo>
                    <a:pt x="1815" y="7716"/>
                    <a:pt x="1630" y="7654"/>
                    <a:pt x="1457" y="7592"/>
                  </a:cubicBezTo>
                  <a:cubicBezTo>
                    <a:pt x="1370" y="7568"/>
                    <a:pt x="1259" y="7531"/>
                    <a:pt x="1173" y="7494"/>
                  </a:cubicBezTo>
                  <a:cubicBezTo>
                    <a:pt x="988" y="7420"/>
                    <a:pt x="840" y="7704"/>
                    <a:pt x="1025" y="7790"/>
                  </a:cubicBezTo>
                  <a:cubicBezTo>
                    <a:pt x="1346" y="7926"/>
                    <a:pt x="1679" y="8049"/>
                    <a:pt x="2012" y="8160"/>
                  </a:cubicBezTo>
                  <a:cubicBezTo>
                    <a:pt x="2420" y="8308"/>
                    <a:pt x="2827" y="8432"/>
                    <a:pt x="3247" y="8555"/>
                  </a:cubicBezTo>
                  <a:cubicBezTo>
                    <a:pt x="3901" y="8765"/>
                    <a:pt x="4555" y="8950"/>
                    <a:pt x="5209" y="9148"/>
                  </a:cubicBezTo>
                  <a:close/>
                  <a:moveTo>
                    <a:pt x="3234" y="8864"/>
                  </a:moveTo>
                  <a:cubicBezTo>
                    <a:pt x="2926" y="8827"/>
                    <a:pt x="2691" y="8839"/>
                    <a:pt x="2494" y="9111"/>
                  </a:cubicBezTo>
                  <a:cubicBezTo>
                    <a:pt x="2370" y="9271"/>
                    <a:pt x="2309" y="9456"/>
                    <a:pt x="2321" y="9641"/>
                  </a:cubicBezTo>
                  <a:cubicBezTo>
                    <a:pt x="2358" y="10148"/>
                    <a:pt x="2876" y="10469"/>
                    <a:pt x="3345" y="10296"/>
                  </a:cubicBezTo>
                  <a:cubicBezTo>
                    <a:pt x="3703" y="10148"/>
                    <a:pt x="3839" y="9728"/>
                    <a:pt x="3777" y="9370"/>
                  </a:cubicBezTo>
                  <a:cubicBezTo>
                    <a:pt x="3740" y="9098"/>
                    <a:pt x="3518" y="8876"/>
                    <a:pt x="3234" y="8864"/>
                  </a:cubicBezTo>
                  <a:close/>
                  <a:moveTo>
                    <a:pt x="5382" y="9370"/>
                  </a:moveTo>
                  <a:cubicBezTo>
                    <a:pt x="5283" y="9469"/>
                    <a:pt x="5185" y="9567"/>
                    <a:pt x="5086" y="9666"/>
                  </a:cubicBezTo>
                  <a:cubicBezTo>
                    <a:pt x="5148" y="9716"/>
                    <a:pt x="5209" y="9753"/>
                    <a:pt x="5283" y="9790"/>
                  </a:cubicBezTo>
                  <a:lnTo>
                    <a:pt x="5283" y="9790"/>
                  </a:lnTo>
                  <a:lnTo>
                    <a:pt x="5283" y="9765"/>
                  </a:lnTo>
                  <a:cubicBezTo>
                    <a:pt x="5320" y="9666"/>
                    <a:pt x="5333" y="9555"/>
                    <a:pt x="5357" y="9456"/>
                  </a:cubicBezTo>
                  <a:cubicBezTo>
                    <a:pt x="5357" y="9432"/>
                    <a:pt x="5370" y="9395"/>
                    <a:pt x="5370" y="9358"/>
                  </a:cubicBezTo>
                  <a:close/>
                  <a:moveTo>
                    <a:pt x="2679" y="9839"/>
                  </a:moveTo>
                  <a:cubicBezTo>
                    <a:pt x="2815" y="10024"/>
                    <a:pt x="3160" y="10148"/>
                    <a:pt x="3333" y="9950"/>
                  </a:cubicBezTo>
                  <a:cubicBezTo>
                    <a:pt x="3481" y="9802"/>
                    <a:pt x="3531" y="9580"/>
                    <a:pt x="3469" y="9382"/>
                  </a:cubicBezTo>
                  <a:cubicBezTo>
                    <a:pt x="3407" y="9197"/>
                    <a:pt x="3123" y="9135"/>
                    <a:pt x="2950" y="9185"/>
                  </a:cubicBezTo>
                  <a:cubicBezTo>
                    <a:pt x="2666" y="9259"/>
                    <a:pt x="2531" y="9580"/>
                    <a:pt x="2679" y="9839"/>
                  </a:cubicBezTo>
                  <a:close/>
                  <a:moveTo>
                    <a:pt x="7049" y="6518"/>
                  </a:moveTo>
                  <a:cubicBezTo>
                    <a:pt x="6876" y="6444"/>
                    <a:pt x="6691" y="6383"/>
                    <a:pt x="6505" y="6321"/>
                  </a:cubicBezTo>
                  <a:cubicBezTo>
                    <a:pt x="6419" y="6506"/>
                    <a:pt x="6345" y="6704"/>
                    <a:pt x="6308" y="6901"/>
                  </a:cubicBezTo>
                  <a:cubicBezTo>
                    <a:pt x="6394" y="6963"/>
                    <a:pt x="6481" y="7012"/>
                    <a:pt x="6592" y="7037"/>
                  </a:cubicBezTo>
                  <a:cubicBezTo>
                    <a:pt x="6629" y="7062"/>
                    <a:pt x="6863" y="7123"/>
                    <a:pt x="6900" y="7086"/>
                  </a:cubicBezTo>
                  <a:cubicBezTo>
                    <a:pt x="6975" y="6901"/>
                    <a:pt x="7024" y="6716"/>
                    <a:pt x="7049" y="6518"/>
                  </a:cubicBezTo>
                  <a:close/>
                  <a:moveTo>
                    <a:pt x="1889" y="4445"/>
                  </a:moveTo>
                  <a:cubicBezTo>
                    <a:pt x="1926" y="4469"/>
                    <a:pt x="1938" y="4494"/>
                    <a:pt x="1975" y="4519"/>
                  </a:cubicBezTo>
                  <a:cubicBezTo>
                    <a:pt x="2049" y="4593"/>
                    <a:pt x="2136" y="4655"/>
                    <a:pt x="2222" y="4716"/>
                  </a:cubicBezTo>
                  <a:cubicBezTo>
                    <a:pt x="2420" y="4840"/>
                    <a:pt x="2617" y="4938"/>
                    <a:pt x="2839" y="5013"/>
                  </a:cubicBezTo>
                  <a:cubicBezTo>
                    <a:pt x="3419" y="5210"/>
                    <a:pt x="4012" y="5358"/>
                    <a:pt x="4604" y="5506"/>
                  </a:cubicBezTo>
                  <a:cubicBezTo>
                    <a:pt x="5209" y="5654"/>
                    <a:pt x="5839" y="5790"/>
                    <a:pt x="6444" y="5975"/>
                  </a:cubicBezTo>
                  <a:cubicBezTo>
                    <a:pt x="6728" y="6062"/>
                    <a:pt x="7012" y="6173"/>
                    <a:pt x="7283" y="6284"/>
                  </a:cubicBezTo>
                  <a:cubicBezTo>
                    <a:pt x="7505" y="6407"/>
                    <a:pt x="7740" y="6506"/>
                    <a:pt x="7962" y="6593"/>
                  </a:cubicBezTo>
                  <a:cubicBezTo>
                    <a:pt x="8098" y="6037"/>
                    <a:pt x="8221" y="5482"/>
                    <a:pt x="8320" y="4926"/>
                  </a:cubicBezTo>
                  <a:cubicBezTo>
                    <a:pt x="8394" y="4531"/>
                    <a:pt x="8604" y="3865"/>
                    <a:pt x="8234" y="3568"/>
                  </a:cubicBezTo>
                  <a:cubicBezTo>
                    <a:pt x="8110" y="3457"/>
                    <a:pt x="7974" y="3371"/>
                    <a:pt x="7826" y="3297"/>
                  </a:cubicBezTo>
                  <a:cubicBezTo>
                    <a:pt x="7629" y="3186"/>
                    <a:pt x="7407" y="3087"/>
                    <a:pt x="7209" y="3000"/>
                  </a:cubicBezTo>
                  <a:cubicBezTo>
                    <a:pt x="6691" y="2778"/>
                    <a:pt x="6147" y="2581"/>
                    <a:pt x="5617" y="2420"/>
                  </a:cubicBezTo>
                  <a:cubicBezTo>
                    <a:pt x="4999" y="2223"/>
                    <a:pt x="4370" y="2075"/>
                    <a:pt x="3740" y="1964"/>
                  </a:cubicBezTo>
                  <a:cubicBezTo>
                    <a:pt x="3469" y="1927"/>
                    <a:pt x="2852" y="1840"/>
                    <a:pt x="2592" y="1976"/>
                  </a:cubicBezTo>
                  <a:lnTo>
                    <a:pt x="2580" y="2001"/>
                  </a:lnTo>
                  <a:cubicBezTo>
                    <a:pt x="2395" y="2149"/>
                    <a:pt x="2333" y="2507"/>
                    <a:pt x="2271" y="2729"/>
                  </a:cubicBezTo>
                  <a:cubicBezTo>
                    <a:pt x="2210" y="3000"/>
                    <a:pt x="2148" y="3260"/>
                    <a:pt x="2099" y="3531"/>
                  </a:cubicBezTo>
                  <a:cubicBezTo>
                    <a:pt x="2037" y="3840"/>
                    <a:pt x="1963" y="4136"/>
                    <a:pt x="1901" y="4445"/>
                  </a:cubicBezTo>
                  <a:close/>
                  <a:moveTo>
                    <a:pt x="3444" y="2482"/>
                  </a:moveTo>
                  <a:cubicBezTo>
                    <a:pt x="3728" y="2531"/>
                    <a:pt x="3987" y="2593"/>
                    <a:pt x="4259" y="2692"/>
                  </a:cubicBezTo>
                  <a:cubicBezTo>
                    <a:pt x="4629" y="2815"/>
                    <a:pt x="5012" y="2951"/>
                    <a:pt x="5382" y="3099"/>
                  </a:cubicBezTo>
                  <a:cubicBezTo>
                    <a:pt x="5839" y="3284"/>
                    <a:pt x="6320" y="3482"/>
                    <a:pt x="6789" y="3655"/>
                  </a:cubicBezTo>
                  <a:cubicBezTo>
                    <a:pt x="7024" y="3753"/>
                    <a:pt x="7481" y="3926"/>
                    <a:pt x="7727" y="3926"/>
                  </a:cubicBezTo>
                  <a:cubicBezTo>
                    <a:pt x="7888" y="3902"/>
                    <a:pt x="7913" y="3679"/>
                    <a:pt x="7765" y="3630"/>
                  </a:cubicBezTo>
                  <a:cubicBezTo>
                    <a:pt x="7641" y="3605"/>
                    <a:pt x="7505" y="3568"/>
                    <a:pt x="7382" y="3519"/>
                  </a:cubicBezTo>
                  <a:cubicBezTo>
                    <a:pt x="7209" y="3470"/>
                    <a:pt x="7036" y="3408"/>
                    <a:pt x="6863" y="3346"/>
                  </a:cubicBezTo>
                  <a:cubicBezTo>
                    <a:pt x="6431" y="3186"/>
                    <a:pt x="6012" y="3025"/>
                    <a:pt x="5592" y="2865"/>
                  </a:cubicBezTo>
                  <a:cubicBezTo>
                    <a:pt x="5123" y="2692"/>
                    <a:pt x="4666" y="2519"/>
                    <a:pt x="4197" y="2371"/>
                  </a:cubicBezTo>
                  <a:cubicBezTo>
                    <a:pt x="3950" y="2285"/>
                    <a:pt x="3494" y="2149"/>
                    <a:pt x="3234" y="2173"/>
                  </a:cubicBezTo>
                  <a:cubicBezTo>
                    <a:pt x="3185" y="2173"/>
                    <a:pt x="3123" y="2248"/>
                    <a:pt x="3099" y="2285"/>
                  </a:cubicBezTo>
                  <a:cubicBezTo>
                    <a:pt x="3049" y="2359"/>
                    <a:pt x="3000" y="2420"/>
                    <a:pt x="2938" y="2494"/>
                  </a:cubicBezTo>
                  <a:cubicBezTo>
                    <a:pt x="2876" y="2593"/>
                    <a:pt x="2802" y="2692"/>
                    <a:pt x="2741" y="2803"/>
                  </a:cubicBezTo>
                  <a:cubicBezTo>
                    <a:pt x="2691" y="2889"/>
                    <a:pt x="2741" y="3000"/>
                    <a:pt x="2827" y="3025"/>
                  </a:cubicBezTo>
                  <a:cubicBezTo>
                    <a:pt x="3037" y="3075"/>
                    <a:pt x="3222" y="3186"/>
                    <a:pt x="3419" y="3247"/>
                  </a:cubicBezTo>
                  <a:cubicBezTo>
                    <a:pt x="3531" y="3272"/>
                    <a:pt x="3629" y="3186"/>
                    <a:pt x="3605" y="3075"/>
                  </a:cubicBezTo>
                  <a:cubicBezTo>
                    <a:pt x="3568" y="2877"/>
                    <a:pt x="3506" y="2680"/>
                    <a:pt x="3444" y="2494"/>
                  </a:cubicBezTo>
                  <a:close/>
                  <a:moveTo>
                    <a:pt x="7456" y="5815"/>
                  </a:moveTo>
                  <a:lnTo>
                    <a:pt x="7456" y="5815"/>
                  </a:lnTo>
                  <a:cubicBezTo>
                    <a:pt x="7370" y="6000"/>
                    <a:pt x="7641" y="6161"/>
                    <a:pt x="7715" y="5975"/>
                  </a:cubicBezTo>
                  <a:cubicBezTo>
                    <a:pt x="7974" y="5408"/>
                    <a:pt x="8345" y="4778"/>
                    <a:pt x="8184" y="4136"/>
                  </a:cubicBezTo>
                  <a:cubicBezTo>
                    <a:pt x="8123" y="3988"/>
                    <a:pt x="7900" y="4013"/>
                    <a:pt x="7888" y="4186"/>
                  </a:cubicBezTo>
                  <a:lnTo>
                    <a:pt x="7888" y="4186"/>
                  </a:lnTo>
                  <a:cubicBezTo>
                    <a:pt x="7937" y="4679"/>
                    <a:pt x="7678" y="5383"/>
                    <a:pt x="7456" y="5815"/>
                  </a:cubicBezTo>
                  <a:close/>
                  <a:moveTo>
                    <a:pt x="5506" y="3223"/>
                  </a:moveTo>
                  <a:cubicBezTo>
                    <a:pt x="5308" y="3124"/>
                    <a:pt x="5086" y="3099"/>
                    <a:pt x="4876" y="3149"/>
                  </a:cubicBezTo>
                  <a:cubicBezTo>
                    <a:pt x="4567" y="3223"/>
                    <a:pt x="4358" y="3593"/>
                    <a:pt x="4345" y="3902"/>
                  </a:cubicBezTo>
                  <a:cubicBezTo>
                    <a:pt x="4345" y="4161"/>
                    <a:pt x="4481" y="4395"/>
                    <a:pt x="4716" y="4519"/>
                  </a:cubicBezTo>
                  <a:cubicBezTo>
                    <a:pt x="5148" y="4827"/>
                    <a:pt x="5752" y="4543"/>
                    <a:pt x="5802" y="4013"/>
                  </a:cubicBezTo>
                  <a:cubicBezTo>
                    <a:pt x="5851" y="3753"/>
                    <a:pt x="5777" y="3482"/>
                    <a:pt x="5592" y="3284"/>
                  </a:cubicBezTo>
                  <a:cubicBezTo>
                    <a:pt x="5567" y="3260"/>
                    <a:pt x="5543" y="3247"/>
                    <a:pt x="5506" y="3223"/>
                  </a:cubicBezTo>
                  <a:close/>
                  <a:moveTo>
                    <a:pt x="3185" y="2667"/>
                  </a:moveTo>
                  <a:cubicBezTo>
                    <a:pt x="3160" y="2704"/>
                    <a:pt x="3136" y="2754"/>
                    <a:pt x="3111" y="2791"/>
                  </a:cubicBezTo>
                  <a:lnTo>
                    <a:pt x="3247" y="2852"/>
                  </a:lnTo>
                  <a:cubicBezTo>
                    <a:pt x="3222" y="2791"/>
                    <a:pt x="3210" y="2729"/>
                    <a:pt x="3185" y="2667"/>
                  </a:cubicBezTo>
                  <a:close/>
                  <a:moveTo>
                    <a:pt x="4888" y="3482"/>
                  </a:moveTo>
                  <a:cubicBezTo>
                    <a:pt x="4716" y="3593"/>
                    <a:pt x="4580" y="3852"/>
                    <a:pt x="4679" y="4050"/>
                  </a:cubicBezTo>
                  <a:cubicBezTo>
                    <a:pt x="4777" y="4247"/>
                    <a:pt x="5123" y="4445"/>
                    <a:pt x="5320" y="4272"/>
                  </a:cubicBezTo>
                  <a:cubicBezTo>
                    <a:pt x="5876" y="3778"/>
                    <a:pt x="5209" y="3260"/>
                    <a:pt x="4888" y="3482"/>
                  </a:cubicBezTo>
                  <a:close/>
                  <a:moveTo>
                    <a:pt x="9406" y="9691"/>
                  </a:moveTo>
                  <a:lnTo>
                    <a:pt x="9357" y="9679"/>
                  </a:lnTo>
                  <a:cubicBezTo>
                    <a:pt x="9073" y="9555"/>
                    <a:pt x="8875" y="9321"/>
                    <a:pt x="8826" y="9024"/>
                  </a:cubicBezTo>
                  <a:cubicBezTo>
                    <a:pt x="8555" y="10037"/>
                    <a:pt x="8135" y="10999"/>
                    <a:pt x="7937" y="12024"/>
                  </a:cubicBezTo>
                  <a:cubicBezTo>
                    <a:pt x="8283" y="12098"/>
                    <a:pt x="8826" y="11900"/>
                    <a:pt x="9135" y="11765"/>
                  </a:cubicBezTo>
                  <a:cubicBezTo>
                    <a:pt x="9172" y="11061"/>
                    <a:pt x="9443" y="10382"/>
                    <a:pt x="9406" y="9691"/>
                  </a:cubicBezTo>
                  <a:close/>
                  <a:moveTo>
                    <a:pt x="10221" y="8913"/>
                  </a:moveTo>
                  <a:cubicBezTo>
                    <a:pt x="10307" y="8543"/>
                    <a:pt x="10381" y="8160"/>
                    <a:pt x="10480" y="7790"/>
                  </a:cubicBezTo>
                  <a:cubicBezTo>
                    <a:pt x="10023" y="7963"/>
                    <a:pt x="9530" y="8061"/>
                    <a:pt x="9048" y="8197"/>
                  </a:cubicBezTo>
                  <a:cubicBezTo>
                    <a:pt x="9048" y="8592"/>
                    <a:pt x="9048" y="9308"/>
                    <a:pt x="9517" y="9395"/>
                  </a:cubicBezTo>
                  <a:cubicBezTo>
                    <a:pt x="9826" y="9456"/>
                    <a:pt x="10085" y="9160"/>
                    <a:pt x="10221" y="8913"/>
                  </a:cubicBezTo>
                  <a:close/>
                  <a:moveTo>
                    <a:pt x="7258" y="11629"/>
                  </a:moveTo>
                  <a:cubicBezTo>
                    <a:pt x="7370" y="11752"/>
                    <a:pt x="7505" y="11851"/>
                    <a:pt x="7653" y="11937"/>
                  </a:cubicBezTo>
                  <a:cubicBezTo>
                    <a:pt x="7690" y="11752"/>
                    <a:pt x="7727" y="11567"/>
                    <a:pt x="7777" y="11382"/>
                  </a:cubicBezTo>
                  <a:cubicBezTo>
                    <a:pt x="7876" y="11024"/>
                    <a:pt x="7987" y="10666"/>
                    <a:pt x="8110" y="10308"/>
                  </a:cubicBezTo>
                  <a:cubicBezTo>
                    <a:pt x="8369" y="9604"/>
                    <a:pt x="8567" y="8889"/>
                    <a:pt x="8703" y="8148"/>
                  </a:cubicBezTo>
                  <a:cubicBezTo>
                    <a:pt x="8456" y="8086"/>
                    <a:pt x="8197" y="7987"/>
                    <a:pt x="7950" y="7913"/>
                  </a:cubicBezTo>
                  <a:cubicBezTo>
                    <a:pt x="7752" y="8481"/>
                    <a:pt x="7604" y="9074"/>
                    <a:pt x="7505" y="9666"/>
                  </a:cubicBezTo>
                  <a:cubicBezTo>
                    <a:pt x="7444" y="9975"/>
                    <a:pt x="7394" y="10296"/>
                    <a:pt x="7345" y="10604"/>
                  </a:cubicBezTo>
                  <a:cubicBezTo>
                    <a:pt x="7320" y="10827"/>
                    <a:pt x="7283" y="11049"/>
                    <a:pt x="7271" y="11259"/>
                  </a:cubicBezTo>
                  <a:cubicBezTo>
                    <a:pt x="7258" y="11382"/>
                    <a:pt x="7246" y="11505"/>
                    <a:pt x="7258" y="11629"/>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sp>
          <p:nvSpPr>
            <p:cNvPr id="99" name="Google Shape;6850;p121">
              <a:extLst>
                <a:ext uri="{FF2B5EF4-FFF2-40B4-BE49-F238E27FC236}">
                  <a16:creationId xmlns:a16="http://schemas.microsoft.com/office/drawing/2014/main" id="{431BDD2A-12E0-4CDD-8763-995A3A03C0B1}"/>
                </a:ext>
              </a:extLst>
            </p:cNvPr>
            <p:cNvSpPr/>
            <p:nvPr/>
          </p:nvSpPr>
          <p:spPr>
            <a:xfrm>
              <a:off x="3738443" y="2028888"/>
              <a:ext cx="640147" cy="329238"/>
            </a:xfrm>
            <a:custGeom>
              <a:avLst/>
              <a:gdLst/>
              <a:ahLst/>
              <a:cxnLst/>
              <a:rect l="l" t="t" r="r" b="b"/>
              <a:pathLst>
                <a:path w="19035" h="9790" extrusionOk="0">
                  <a:moveTo>
                    <a:pt x="247" y="6272"/>
                  </a:moveTo>
                  <a:cubicBezTo>
                    <a:pt x="148" y="6173"/>
                    <a:pt x="0" y="6284"/>
                    <a:pt x="62" y="6407"/>
                  </a:cubicBezTo>
                  <a:cubicBezTo>
                    <a:pt x="74" y="6420"/>
                    <a:pt x="74" y="6420"/>
                    <a:pt x="87" y="6432"/>
                  </a:cubicBezTo>
                  <a:lnTo>
                    <a:pt x="148" y="6494"/>
                  </a:lnTo>
                  <a:lnTo>
                    <a:pt x="210" y="6555"/>
                  </a:lnTo>
                  <a:lnTo>
                    <a:pt x="260" y="6592"/>
                  </a:lnTo>
                  <a:cubicBezTo>
                    <a:pt x="358" y="6691"/>
                    <a:pt x="506" y="6568"/>
                    <a:pt x="432" y="6457"/>
                  </a:cubicBezTo>
                  <a:cubicBezTo>
                    <a:pt x="432" y="6444"/>
                    <a:pt x="420" y="6432"/>
                    <a:pt x="420" y="6432"/>
                  </a:cubicBezTo>
                  <a:lnTo>
                    <a:pt x="371" y="6395"/>
                  </a:lnTo>
                  <a:lnTo>
                    <a:pt x="309" y="6333"/>
                  </a:lnTo>
                  <a:close/>
                  <a:moveTo>
                    <a:pt x="18924" y="1606"/>
                  </a:moveTo>
                  <a:cubicBezTo>
                    <a:pt x="19035" y="1507"/>
                    <a:pt x="18874" y="1334"/>
                    <a:pt x="18763" y="1433"/>
                  </a:cubicBezTo>
                  <a:cubicBezTo>
                    <a:pt x="18714" y="1482"/>
                    <a:pt x="18664" y="1519"/>
                    <a:pt x="18615" y="1556"/>
                  </a:cubicBezTo>
                  <a:cubicBezTo>
                    <a:pt x="18504" y="1630"/>
                    <a:pt x="18590" y="1791"/>
                    <a:pt x="18714" y="1766"/>
                  </a:cubicBezTo>
                  <a:cubicBezTo>
                    <a:pt x="18726" y="1754"/>
                    <a:pt x="18738" y="1754"/>
                    <a:pt x="18751" y="1741"/>
                  </a:cubicBezTo>
                  <a:cubicBezTo>
                    <a:pt x="18812" y="1704"/>
                    <a:pt x="18862" y="1655"/>
                    <a:pt x="18911" y="1606"/>
                  </a:cubicBezTo>
                  <a:close/>
                  <a:moveTo>
                    <a:pt x="18171" y="2149"/>
                  </a:moveTo>
                  <a:cubicBezTo>
                    <a:pt x="18282" y="2075"/>
                    <a:pt x="18220" y="1914"/>
                    <a:pt x="18097" y="1926"/>
                  </a:cubicBezTo>
                  <a:cubicBezTo>
                    <a:pt x="18084" y="1926"/>
                    <a:pt x="18072" y="1939"/>
                    <a:pt x="18060" y="1951"/>
                  </a:cubicBezTo>
                  <a:cubicBezTo>
                    <a:pt x="17985" y="1988"/>
                    <a:pt x="17924" y="2025"/>
                    <a:pt x="17862" y="2062"/>
                  </a:cubicBezTo>
                  <a:cubicBezTo>
                    <a:pt x="17751" y="2112"/>
                    <a:pt x="17800" y="2284"/>
                    <a:pt x="17924" y="2272"/>
                  </a:cubicBezTo>
                  <a:cubicBezTo>
                    <a:pt x="17936" y="2272"/>
                    <a:pt x="17948" y="2272"/>
                    <a:pt x="17961" y="2260"/>
                  </a:cubicBezTo>
                  <a:cubicBezTo>
                    <a:pt x="18035" y="2223"/>
                    <a:pt x="18109" y="2186"/>
                    <a:pt x="18171" y="2149"/>
                  </a:cubicBezTo>
                  <a:close/>
                  <a:moveTo>
                    <a:pt x="17319" y="2556"/>
                  </a:moveTo>
                  <a:cubicBezTo>
                    <a:pt x="17430" y="2507"/>
                    <a:pt x="17405" y="2346"/>
                    <a:pt x="17282" y="2334"/>
                  </a:cubicBezTo>
                  <a:cubicBezTo>
                    <a:pt x="17269" y="2334"/>
                    <a:pt x="17257" y="2334"/>
                    <a:pt x="17232" y="2334"/>
                  </a:cubicBezTo>
                  <a:cubicBezTo>
                    <a:pt x="17171" y="2359"/>
                    <a:pt x="17097" y="2383"/>
                    <a:pt x="17023" y="2408"/>
                  </a:cubicBezTo>
                  <a:cubicBezTo>
                    <a:pt x="16924" y="2445"/>
                    <a:pt x="16924" y="2581"/>
                    <a:pt x="17010" y="2630"/>
                  </a:cubicBezTo>
                  <a:cubicBezTo>
                    <a:pt x="17035" y="2642"/>
                    <a:pt x="17072" y="2642"/>
                    <a:pt x="17097" y="2630"/>
                  </a:cubicBezTo>
                  <a:lnTo>
                    <a:pt x="17319" y="2544"/>
                  </a:lnTo>
                  <a:close/>
                  <a:moveTo>
                    <a:pt x="16418" y="2828"/>
                  </a:moveTo>
                  <a:cubicBezTo>
                    <a:pt x="16541" y="2815"/>
                    <a:pt x="16541" y="2630"/>
                    <a:pt x="16418" y="2605"/>
                  </a:cubicBezTo>
                  <a:cubicBezTo>
                    <a:pt x="16405" y="2605"/>
                    <a:pt x="16381" y="2605"/>
                    <a:pt x="16368" y="2605"/>
                  </a:cubicBezTo>
                  <a:cubicBezTo>
                    <a:pt x="16294" y="2618"/>
                    <a:pt x="16220" y="2630"/>
                    <a:pt x="16146" y="2642"/>
                  </a:cubicBezTo>
                  <a:cubicBezTo>
                    <a:pt x="16109" y="2655"/>
                    <a:pt x="16072" y="2692"/>
                    <a:pt x="16060" y="2729"/>
                  </a:cubicBezTo>
                  <a:cubicBezTo>
                    <a:pt x="16023" y="2815"/>
                    <a:pt x="16097" y="2902"/>
                    <a:pt x="16183" y="2877"/>
                  </a:cubicBezTo>
                  <a:cubicBezTo>
                    <a:pt x="16270" y="2865"/>
                    <a:pt x="16344" y="2852"/>
                    <a:pt x="16418" y="2840"/>
                  </a:cubicBezTo>
                  <a:close/>
                  <a:moveTo>
                    <a:pt x="15480" y="2963"/>
                  </a:moveTo>
                  <a:cubicBezTo>
                    <a:pt x="15628" y="2951"/>
                    <a:pt x="15615" y="2716"/>
                    <a:pt x="15467" y="2729"/>
                  </a:cubicBezTo>
                  <a:lnTo>
                    <a:pt x="15233" y="2729"/>
                  </a:lnTo>
                  <a:cubicBezTo>
                    <a:pt x="15109" y="2716"/>
                    <a:pt x="15072" y="2914"/>
                    <a:pt x="15208" y="2951"/>
                  </a:cubicBezTo>
                  <a:cubicBezTo>
                    <a:pt x="15220" y="2951"/>
                    <a:pt x="15233" y="2951"/>
                    <a:pt x="15233" y="2951"/>
                  </a:cubicBezTo>
                  <a:lnTo>
                    <a:pt x="15480" y="2951"/>
                  </a:lnTo>
                  <a:close/>
                  <a:moveTo>
                    <a:pt x="14529" y="2902"/>
                  </a:moveTo>
                  <a:cubicBezTo>
                    <a:pt x="14665" y="2926"/>
                    <a:pt x="14727" y="2754"/>
                    <a:pt x="14616" y="2679"/>
                  </a:cubicBezTo>
                  <a:cubicBezTo>
                    <a:pt x="14603" y="2679"/>
                    <a:pt x="14591" y="2667"/>
                    <a:pt x="14579" y="2667"/>
                  </a:cubicBezTo>
                  <a:cubicBezTo>
                    <a:pt x="14504" y="2655"/>
                    <a:pt x="14418" y="2642"/>
                    <a:pt x="14356" y="2618"/>
                  </a:cubicBezTo>
                  <a:cubicBezTo>
                    <a:pt x="14221" y="2581"/>
                    <a:pt x="14146" y="2766"/>
                    <a:pt x="14270" y="2840"/>
                  </a:cubicBezTo>
                  <a:lnTo>
                    <a:pt x="14295" y="2840"/>
                  </a:lnTo>
                  <a:cubicBezTo>
                    <a:pt x="14369" y="2865"/>
                    <a:pt x="14443" y="2889"/>
                    <a:pt x="14529" y="2902"/>
                  </a:cubicBezTo>
                  <a:close/>
                  <a:moveTo>
                    <a:pt x="13628" y="2544"/>
                  </a:moveTo>
                  <a:cubicBezTo>
                    <a:pt x="13727" y="2630"/>
                    <a:pt x="13875" y="2494"/>
                    <a:pt x="13801" y="2383"/>
                  </a:cubicBezTo>
                  <a:cubicBezTo>
                    <a:pt x="13788" y="2371"/>
                    <a:pt x="13776" y="2359"/>
                    <a:pt x="13764" y="2359"/>
                  </a:cubicBezTo>
                  <a:cubicBezTo>
                    <a:pt x="13702" y="2321"/>
                    <a:pt x="13653" y="2272"/>
                    <a:pt x="13603" y="2223"/>
                  </a:cubicBezTo>
                  <a:cubicBezTo>
                    <a:pt x="13505" y="2099"/>
                    <a:pt x="13332" y="2260"/>
                    <a:pt x="13431" y="2371"/>
                  </a:cubicBezTo>
                  <a:cubicBezTo>
                    <a:pt x="13480" y="2433"/>
                    <a:pt x="13554" y="2494"/>
                    <a:pt x="13616" y="2544"/>
                  </a:cubicBezTo>
                  <a:close/>
                  <a:moveTo>
                    <a:pt x="13184" y="1643"/>
                  </a:moveTo>
                  <a:cubicBezTo>
                    <a:pt x="13184" y="1741"/>
                    <a:pt x="13282" y="1803"/>
                    <a:pt x="13369" y="1754"/>
                  </a:cubicBezTo>
                  <a:cubicBezTo>
                    <a:pt x="13393" y="1729"/>
                    <a:pt x="13418" y="1692"/>
                    <a:pt x="13418" y="1655"/>
                  </a:cubicBezTo>
                  <a:cubicBezTo>
                    <a:pt x="13418" y="1593"/>
                    <a:pt x="13431" y="1519"/>
                    <a:pt x="13455" y="1457"/>
                  </a:cubicBezTo>
                  <a:cubicBezTo>
                    <a:pt x="13492" y="1309"/>
                    <a:pt x="13270" y="1248"/>
                    <a:pt x="13233" y="1396"/>
                  </a:cubicBezTo>
                  <a:lnTo>
                    <a:pt x="13221" y="1445"/>
                  </a:lnTo>
                  <a:lnTo>
                    <a:pt x="13208" y="1494"/>
                  </a:lnTo>
                  <a:lnTo>
                    <a:pt x="13208" y="1519"/>
                  </a:lnTo>
                  <a:lnTo>
                    <a:pt x="13196" y="1568"/>
                  </a:lnTo>
                  <a:lnTo>
                    <a:pt x="13196" y="1593"/>
                  </a:lnTo>
                  <a:lnTo>
                    <a:pt x="13196" y="1643"/>
                  </a:lnTo>
                  <a:close/>
                  <a:moveTo>
                    <a:pt x="13566" y="741"/>
                  </a:moveTo>
                  <a:cubicBezTo>
                    <a:pt x="13492" y="840"/>
                    <a:pt x="13603" y="976"/>
                    <a:pt x="13714" y="902"/>
                  </a:cubicBezTo>
                  <a:cubicBezTo>
                    <a:pt x="13727" y="902"/>
                    <a:pt x="13739" y="890"/>
                    <a:pt x="13751" y="877"/>
                  </a:cubicBezTo>
                  <a:cubicBezTo>
                    <a:pt x="13801" y="816"/>
                    <a:pt x="13838" y="754"/>
                    <a:pt x="13887" y="692"/>
                  </a:cubicBezTo>
                  <a:cubicBezTo>
                    <a:pt x="13924" y="655"/>
                    <a:pt x="13924" y="606"/>
                    <a:pt x="13912" y="569"/>
                  </a:cubicBezTo>
                  <a:cubicBezTo>
                    <a:pt x="13863" y="495"/>
                    <a:pt x="13764" y="482"/>
                    <a:pt x="13714" y="544"/>
                  </a:cubicBezTo>
                  <a:cubicBezTo>
                    <a:pt x="13665" y="606"/>
                    <a:pt x="13616" y="667"/>
                    <a:pt x="13566" y="741"/>
                  </a:cubicBezTo>
                  <a:close/>
                  <a:moveTo>
                    <a:pt x="14282" y="75"/>
                  </a:moveTo>
                  <a:cubicBezTo>
                    <a:pt x="14171" y="124"/>
                    <a:pt x="14208" y="297"/>
                    <a:pt x="14344" y="297"/>
                  </a:cubicBezTo>
                  <a:cubicBezTo>
                    <a:pt x="14356" y="297"/>
                    <a:pt x="14369" y="297"/>
                    <a:pt x="14381" y="285"/>
                  </a:cubicBezTo>
                  <a:cubicBezTo>
                    <a:pt x="14443" y="260"/>
                    <a:pt x="14504" y="248"/>
                    <a:pt x="14566" y="235"/>
                  </a:cubicBezTo>
                  <a:cubicBezTo>
                    <a:pt x="14616" y="235"/>
                    <a:pt x="14653" y="198"/>
                    <a:pt x="14665" y="149"/>
                  </a:cubicBezTo>
                  <a:cubicBezTo>
                    <a:pt x="14690" y="75"/>
                    <a:pt x="14628" y="1"/>
                    <a:pt x="14554" y="13"/>
                  </a:cubicBezTo>
                  <a:cubicBezTo>
                    <a:pt x="14455" y="13"/>
                    <a:pt x="14369" y="38"/>
                    <a:pt x="14282" y="75"/>
                  </a:cubicBezTo>
                  <a:close/>
                  <a:moveTo>
                    <a:pt x="15245" y="334"/>
                  </a:moveTo>
                  <a:cubicBezTo>
                    <a:pt x="15208" y="297"/>
                    <a:pt x="15146" y="285"/>
                    <a:pt x="15097" y="309"/>
                  </a:cubicBezTo>
                  <a:cubicBezTo>
                    <a:pt x="15035" y="346"/>
                    <a:pt x="15023" y="433"/>
                    <a:pt x="15072" y="495"/>
                  </a:cubicBezTo>
                  <a:cubicBezTo>
                    <a:pt x="15122" y="544"/>
                    <a:pt x="15171" y="606"/>
                    <a:pt x="15208" y="667"/>
                  </a:cubicBezTo>
                  <a:cubicBezTo>
                    <a:pt x="15233" y="704"/>
                    <a:pt x="15294" y="717"/>
                    <a:pt x="15344" y="704"/>
                  </a:cubicBezTo>
                  <a:cubicBezTo>
                    <a:pt x="15418" y="680"/>
                    <a:pt x="15443" y="593"/>
                    <a:pt x="15406" y="532"/>
                  </a:cubicBezTo>
                  <a:cubicBezTo>
                    <a:pt x="15356" y="458"/>
                    <a:pt x="15307" y="396"/>
                    <a:pt x="15245" y="334"/>
                  </a:cubicBezTo>
                  <a:close/>
                  <a:moveTo>
                    <a:pt x="15726" y="1173"/>
                  </a:moveTo>
                  <a:cubicBezTo>
                    <a:pt x="15677" y="1025"/>
                    <a:pt x="15455" y="1112"/>
                    <a:pt x="15517" y="1260"/>
                  </a:cubicBezTo>
                  <a:cubicBezTo>
                    <a:pt x="15541" y="1334"/>
                    <a:pt x="15566" y="1396"/>
                    <a:pt x="15591" y="1470"/>
                  </a:cubicBezTo>
                  <a:cubicBezTo>
                    <a:pt x="15628" y="1593"/>
                    <a:pt x="15801" y="1568"/>
                    <a:pt x="15813" y="1445"/>
                  </a:cubicBezTo>
                  <a:cubicBezTo>
                    <a:pt x="15825" y="1433"/>
                    <a:pt x="15825" y="1420"/>
                    <a:pt x="15813" y="1396"/>
                  </a:cubicBezTo>
                  <a:cubicBezTo>
                    <a:pt x="15788" y="1322"/>
                    <a:pt x="15764" y="1248"/>
                    <a:pt x="15739" y="1173"/>
                  </a:cubicBezTo>
                  <a:close/>
                  <a:moveTo>
                    <a:pt x="15986" y="2087"/>
                  </a:moveTo>
                  <a:cubicBezTo>
                    <a:pt x="15986" y="2038"/>
                    <a:pt x="15949" y="2001"/>
                    <a:pt x="15899" y="2001"/>
                  </a:cubicBezTo>
                  <a:cubicBezTo>
                    <a:pt x="15825" y="1976"/>
                    <a:pt x="15739" y="2050"/>
                    <a:pt x="15764" y="2124"/>
                  </a:cubicBezTo>
                  <a:lnTo>
                    <a:pt x="15788" y="2321"/>
                  </a:lnTo>
                  <a:lnTo>
                    <a:pt x="15788" y="2359"/>
                  </a:lnTo>
                  <a:cubicBezTo>
                    <a:pt x="15813" y="2494"/>
                    <a:pt x="16010" y="2494"/>
                    <a:pt x="16023" y="2359"/>
                  </a:cubicBezTo>
                  <a:cubicBezTo>
                    <a:pt x="16023" y="2346"/>
                    <a:pt x="16023" y="2334"/>
                    <a:pt x="16023" y="2321"/>
                  </a:cubicBezTo>
                  <a:lnTo>
                    <a:pt x="16023" y="2284"/>
                  </a:lnTo>
                  <a:cubicBezTo>
                    <a:pt x="16010" y="2223"/>
                    <a:pt x="15998" y="2161"/>
                    <a:pt x="15986" y="2087"/>
                  </a:cubicBezTo>
                  <a:close/>
                  <a:moveTo>
                    <a:pt x="16109" y="3025"/>
                  </a:moveTo>
                  <a:lnTo>
                    <a:pt x="16109" y="3087"/>
                  </a:lnTo>
                  <a:lnTo>
                    <a:pt x="16109" y="3173"/>
                  </a:lnTo>
                  <a:lnTo>
                    <a:pt x="16109" y="3260"/>
                  </a:lnTo>
                  <a:cubicBezTo>
                    <a:pt x="16109" y="3272"/>
                    <a:pt x="16109" y="3284"/>
                    <a:pt x="16109" y="3297"/>
                  </a:cubicBezTo>
                  <a:cubicBezTo>
                    <a:pt x="16072" y="3420"/>
                    <a:pt x="15887" y="3395"/>
                    <a:pt x="15875" y="3260"/>
                  </a:cubicBezTo>
                  <a:lnTo>
                    <a:pt x="15875" y="3186"/>
                  </a:lnTo>
                  <a:lnTo>
                    <a:pt x="15875" y="3099"/>
                  </a:lnTo>
                  <a:lnTo>
                    <a:pt x="15875" y="3037"/>
                  </a:lnTo>
                  <a:cubicBezTo>
                    <a:pt x="15875" y="2939"/>
                    <a:pt x="15973" y="2877"/>
                    <a:pt x="16047" y="2926"/>
                  </a:cubicBezTo>
                  <a:cubicBezTo>
                    <a:pt x="16084" y="2951"/>
                    <a:pt x="16109" y="2976"/>
                    <a:pt x="16109" y="3025"/>
                  </a:cubicBezTo>
                  <a:close/>
                  <a:moveTo>
                    <a:pt x="16122" y="3963"/>
                  </a:moveTo>
                  <a:cubicBezTo>
                    <a:pt x="16134" y="3803"/>
                    <a:pt x="15899" y="3790"/>
                    <a:pt x="15887" y="3951"/>
                  </a:cubicBezTo>
                  <a:lnTo>
                    <a:pt x="15887" y="4000"/>
                  </a:lnTo>
                  <a:lnTo>
                    <a:pt x="15887" y="4087"/>
                  </a:lnTo>
                  <a:lnTo>
                    <a:pt x="15887" y="4173"/>
                  </a:lnTo>
                  <a:cubicBezTo>
                    <a:pt x="15875" y="4309"/>
                    <a:pt x="16060" y="4358"/>
                    <a:pt x="16109" y="4235"/>
                  </a:cubicBezTo>
                  <a:cubicBezTo>
                    <a:pt x="16122" y="4222"/>
                    <a:pt x="16122" y="4210"/>
                    <a:pt x="16122" y="4198"/>
                  </a:cubicBezTo>
                  <a:lnTo>
                    <a:pt x="16134" y="4099"/>
                  </a:lnTo>
                  <a:lnTo>
                    <a:pt x="16134" y="4013"/>
                  </a:lnTo>
                  <a:lnTo>
                    <a:pt x="16134" y="3963"/>
                  </a:lnTo>
                  <a:close/>
                  <a:moveTo>
                    <a:pt x="16010" y="4901"/>
                  </a:moveTo>
                  <a:cubicBezTo>
                    <a:pt x="16047" y="4766"/>
                    <a:pt x="15850" y="4704"/>
                    <a:pt x="15801" y="4827"/>
                  </a:cubicBezTo>
                  <a:cubicBezTo>
                    <a:pt x="15788" y="4840"/>
                    <a:pt x="15788" y="4852"/>
                    <a:pt x="15801" y="4852"/>
                  </a:cubicBezTo>
                  <a:lnTo>
                    <a:pt x="15788" y="4914"/>
                  </a:lnTo>
                  <a:lnTo>
                    <a:pt x="15764" y="4988"/>
                  </a:lnTo>
                  <a:lnTo>
                    <a:pt x="15751" y="5074"/>
                  </a:lnTo>
                  <a:cubicBezTo>
                    <a:pt x="15714" y="5185"/>
                    <a:pt x="15850" y="5272"/>
                    <a:pt x="15936" y="5185"/>
                  </a:cubicBezTo>
                  <a:cubicBezTo>
                    <a:pt x="15961" y="5173"/>
                    <a:pt x="15973" y="5161"/>
                    <a:pt x="15973" y="5136"/>
                  </a:cubicBezTo>
                  <a:lnTo>
                    <a:pt x="15998" y="5037"/>
                  </a:lnTo>
                  <a:lnTo>
                    <a:pt x="16010" y="4951"/>
                  </a:lnTo>
                  <a:lnTo>
                    <a:pt x="16023" y="4901"/>
                  </a:lnTo>
                  <a:close/>
                  <a:moveTo>
                    <a:pt x="15764" y="5815"/>
                  </a:moveTo>
                  <a:cubicBezTo>
                    <a:pt x="15813" y="5691"/>
                    <a:pt x="15652" y="5605"/>
                    <a:pt x="15566" y="5704"/>
                  </a:cubicBezTo>
                  <a:cubicBezTo>
                    <a:pt x="15554" y="5704"/>
                    <a:pt x="15554" y="5716"/>
                    <a:pt x="15541" y="5728"/>
                  </a:cubicBezTo>
                  <a:lnTo>
                    <a:pt x="15517" y="5802"/>
                  </a:lnTo>
                  <a:lnTo>
                    <a:pt x="15492" y="5877"/>
                  </a:lnTo>
                  <a:lnTo>
                    <a:pt x="15467" y="5938"/>
                  </a:lnTo>
                  <a:cubicBezTo>
                    <a:pt x="15418" y="6062"/>
                    <a:pt x="15566" y="6160"/>
                    <a:pt x="15652" y="6074"/>
                  </a:cubicBezTo>
                  <a:cubicBezTo>
                    <a:pt x="15665" y="6062"/>
                    <a:pt x="15677" y="6049"/>
                    <a:pt x="15677" y="6037"/>
                  </a:cubicBezTo>
                  <a:lnTo>
                    <a:pt x="15714" y="5963"/>
                  </a:lnTo>
                  <a:lnTo>
                    <a:pt x="15739" y="5889"/>
                  </a:lnTo>
                  <a:close/>
                  <a:moveTo>
                    <a:pt x="15677" y="6037"/>
                  </a:moveTo>
                  <a:lnTo>
                    <a:pt x="15467" y="5938"/>
                  </a:lnTo>
                  <a:close/>
                  <a:moveTo>
                    <a:pt x="15369" y="6667"/>
                  </a:moveTo>
                  <a:cubicBezTo>
                    <a:pt x="15467" y="6555"/>
                    <a:pt x="15294" y="6395"/>
                    <a:pt x="15196" y="6518"/>
                  </a:cubicBezTo>
                  <a:cubicBezTo>
                    <a:pt x="15183" y="6531"/>
                    <a:pt x="15171" y="6531"/>
                    <a:pt x="15171" y="6543"/>
                  </a:cubicBezTo>
                  <a:lnTo>
                    <a:pt x="15146" y="6592"/>
                  </a:lnTo>
                  <a:lnTo>
                    <a:pt x="15109" y="6654"/>
                  </a:lnTo>
                  <a:lnTo>
                    <a:pt x="15072" y="6716"/>
                  </a:lnTo>
                  <a:lnTo>
                    <a:pt x="15048" y="6741"/>
                  </a:lnTo>
                  <a:cubicBezTo>
                    <a:pt x="14986" y="6839"/>
                    <a:pt x="15097" y="6963"/>
                    <a:pt x="15208" y="6901"/>
                  </a:cubicBezTo>
                  <a:cubicBezTo>
                    <a:pt x="15220" y="6901"/>
                    <a:pt x="15233" y="6889"/>
                    <a:pt x="15245" y="6864"/>
                  </a:cubicBezTo>
                  <a:lnTo>
                    <a:pt x="15270" y="6839"/>
                  </a:lnTo>
                  <a:lnTo>
                    <a:pt x="15307" y="6778"/>
                  </a:lnTo>
                  <a:lnTo>
                    <a:pt x="15344" y="6716"/>
                  </a:lnTo>
                  <a:lnTo>
                    <a:pt x="15369" y="6667"/>
                  </a:lnTo>
                  <a:close/>
                  <a:moveTo>
                    <a:pt x="14825" y="7444"/>
                  </a:moveTo>
                  <a:cubicBezTo>
                    <a:pt x="14899" y="7345"/>
                    <a:pt x="14776" y="7210"/>
                    <a:pt x="14665" y="7271"/>
                  </a:cubicBezTo>
                  <a:cubicBezTo>
                    <a:pt x="14653" y="7271"/>
                    <a:pt x="14653" y="7284"/>
                    <a:pt x="14640" y="7296"/>
                  </a:cubicBezTo>
                  <a:lnTo>
                    <a:pt x="14603" y="7345"/>
                  </a:lnTo>
                  <a:lnTo>
                    <a:pt x="14554" y="7407"/>
                  </a:lnTo>
                  <a:lnTo>
                    <a:pt x="14492" y="7457"/>
                  </a:lnTo>
                  <a:cubicBezTo>
                    <a:pt x="14406" y="7555"/>
                    <a:pt x="14504" y="7703"/>
                    <a:pt x="14628" y="7642"/>
                  </a:cubicBezTo>
                  <a:cubicBezTo>
                    <a:pt x="14640" y="7642"/>
                    <a:pt x="14653" y="7629"/>
                    <a:pt x="14665" y="7617"/>
                  </a:cubicBezTo>
                  <a:lnTo>
                    <a:pt x="14727" y="7555"/>
                  </a:lnTo>
                  <a:lnTo>
                    <a:pt x="14776" y="7506"/>
                  </a:lnTo>
                  <a:lnTo>
                    <a:pt x="14825" y="7444"/>
                  </a:lnTo>
                  <a:close/>
                  <a:moveTo>
                    <a:pt x="14146" y="8111"/>
                  </a:moveTo>
                  <a:cubicBezTo>
                    <a:pt x="14196" y="8074"/>
                    <a:pt x="14208" y="8000"/>
                    <a:pt x="14171" y="7950"/>
                  </a:cubicBezTo>
                  <a:cubicBezTo>
                    <a:pt x="14134" y="7889"/>
                    <a:pt x="14048" y="7876"/>
                    <a:pt x="13998" y="7926"/>
                  </a:cubicBezTo>
                  <a:lnTo>
                    <a:pt x="13924" y="7987"/>
                  </a:lnTo>
                  <a:lnTo>
                    <a:pt x="13863" y="8024"/>
                  </a:lnTo>
                  <a:lnTo>
                    <a:pt x="13813" y="8061"/>
                  </a:lnTo>
                  <a:cubicBezTo>
                    <a:pt x="13690" y="8160"/>
                    <a:pt x="13838" y="8345"/>
                    <a:pt x="13961" y="8247"/>
                  </a:cubicBezTo>
                  <a:lnTo>
                    <a:pt x="14011" y="8210"/>
                  </a:lnTo>
                  <a:lnTo>
                    <a:pt x="14072" y="8160"/>
                  </a:lnTo>
                  <a:lnTo>
                    <a:pt x="14146" y="8098"/>
                  </a:lnTo>
                  <a:close/>
                  <a:moveTo>
                    <a:pt x="13369" y="8654"/>
                  </a:moveTo>
                  <a:cubicBezTo>
                    <a:pt x="13393" y="8642"/>
                    <a:pt x="13406" y="8629"/>
                    <a:pt x="13418" y="8605"/>
                  </a:cubicBezTo>
                  <a:cubicBezTo>
                    <a:pt x="13480" y="8493"/>
                    <a:pt x="13356" y="8382"/>
                    <a:pt x="13258" y="8444"/>
                  </a:cubicBezTo>
                  <a:lnTo>
                    <a:pt x="13208" y="8481"/>
                  </a:lnTo>
                  <a:lnTo>
                    <a:pt x="13147" y="8518"/>
                  </a:lnTo>
                  <a:lnTo>
                    <a:pt x="13060" y="8567"/>
                  </a:lnTo>
                  <a:cubicBezTo>
                    <a:pt x="13023" y="8580"/>
                    <a:pt x="12998" y="8617"/>
                    <a:pt x="12998" y="8654"/>
                  </a:cubicBezTo>
                  <a:cubicBezTo>
                    <a:pt x="12998" y="8753"/>
                    <a:pt x="13085" y="8802"/>
                    <a:pt x="13171" y="8765"/>
                  </a:cubicBezTo>
                  <a:lnTo>
                    <a:pt x="13196" y="8753"/>
                  </a:lnTo>
                  <a:lnTo>
                    <a:pt x="13258" y="8716"/>
                  </a:lnTo>
                  <a:lnTo>
                    <a:pt x="13332" y="8679"/>
                  </a:lnTo>
                  <a:lnTo>
                    <a:pt x="13369" y="8654"/>
                  </a:lnTo>
                  <a:close/>
                  <a:moveTo>
                    <a:pt x="12529" y="9086"/>
                  </a:moveTo>
                  <a:cubicBezTo>
                    <a:pt x="12641" y="9024"/>
                    <a:pt x="12603" y="8851"/>
                    <a:pt x="12468" y="8864"/>
                  </a:cubicBezTo>
                  <a:cubicBezTo>
                    <a:pt x="12455" y="8851"/>
                    <a:pt x="12443" y="8851"/>
                    <a:pt x="12431" y="8864"/>
                  </a:cubicBezTo>
                  <a:lnTo>
                    <a:pt x="12332" y="8901"/>
                  </a:lnTo>
                  <a:lnTo>
                    <a:pt x="12270" y="8925"/>
                  </a:lnTo>
                  <a:lnTo>
                    <a:pt x="12221" y="8950"/>
                  </a:lnTo>
                  <a:cubicBezTo>
                    <a:pt x="12097" y="8987"/>
                    <a:pt x="12134" y="9172"/>
                    <a:pt x="12270" y="9172"/>
                  </a:cubicBezTo>
                  <a:cubicBezTo>
                    <a:pt x="12283" y="9172"/>
                    <a:pt x="12295" y="9172"/>
                    <a:pt x="12307" y="9172"/>
                  </a:cubicBezTo>
                  <a:lnTo>
                    <a:pt x="12344" y="9148"/>
                  </a:lnTo>
                  <a:lnTo>
                    <a:pt x="12418" y="9123"/>
                  </a:lnTo>
                  <a:close/>
                  <a:moveTo>
                    <a:pt x="11641" y="9395"/>
                  </a:moveTo>
                  <a:cubicBezTo>
                    <a:pt x="11739" y="9370"/>
                    <a:pt x="11752" y="9234"/>
                    <a:pt x="11665" y="9185"/>
                  </a:cubicBezTo>
                  <a:cubicBezTo>
                    <a:pt x="11628" y="9172"/>
                    <a:pt x="11604" y="9160"/>
                    <a:pt x="11567" y="9172"/>
                  </a:cubicBezTo>
                  <a:lnTo>
                    <a:pt x="11530" y="9185"/>
                  </a:lnTo>
                  <a:lnTo>
                    <a:pt x="11455" y="9209"/>
                  </a:lnTo>
                  <a:lnTo>
                    <a:pt x="11344" y="9234"/>
                  </a:lnTo>
                  <a:cubicBezTo>
                    <a:pt x="11233" y="9271"/>
                    <a:pt x="11246" y="9444"/>
                    <a:pt x="11369" y="9469"/>
                  </a:cubicBezTo>
                  <a:cubicBezTo>
                    <a:pt x="11381" y="9469"/>
                    <a:pt x="11394" y="9469"/>
                    <a:pt x="11406" y="9469"/>
                  </a:cubicBezTo>
                  <a:lnTo>
                    <a:pt x="11517" y="9432"/>
                  </a:lnTo>
                  <a:lnTo>
                    <a:pt x="11604" y="9407"/>
                  </a:lnTo>
                  <a:lnTo>
                    <a:pt x="11641" y="9407"/>
                  </a:lnTo>
                  <a:close/>
                  <a:moveTo>
                    <a:pt x="10715" y="9617"/>
                  </a:moveTo>
                  <a:cubicBezTo>
                    <a:pt x="10838" y="9592"/>
                    <a:pt x="10838" y="9407"/>
                    <a:pt x="10715" y="9382"/>
                  </a:cubicBezTo>
                  <a:lnTo>
                    <a:pt x="10678" y="9382"/>
                  </a:lnTo>
                  <a:lnTo>
                    <a:pt x="10604" y="9395"/>
                  </a:lnTo>
                  <a:lnTo>
                    <a:pt x="10517" y="9407"/>
                  </a:lnTo>
                  <a:lnTo>
                    <a:pt x="10443" y="9419"/>
                  </a:lnTo>
                  <a:cubicBezTo>
                    <a:pt x="10320" y="9444"/>
                    <a:pt x="10308" y="9617"/>
                    <a:pt x="10431" y="9654"/>
                  </a:cubicBezTo>
                  <a:cubicBezTo>
                    <a:pt x="10456" y="9654"/>
                    <a:pt x="10468" y="9654"/>
                    <a:pt x="10480" y="9654"/>
                  </a:cubicBezTo>
                  <a:lnTo>
                    <a:pt x="10554" y="9641"/>
                  </a:lnTo>
                  <a:lnTo>
                    <a:pt x="10641" y="9629"/>
                  </a:lnTo>
                  <a:lnTo>
                    <a:pt x="10715" y="9604"/>
                  </a:lnTo>
                  <a:close/>
                  <a:moveTo>
                    <a:pt x="9789" y="9740"/>
                  </a:moveTo>
                  <a:cubicBezTo>
                    <a:pt x="9937" y="9728"/>
                    <a:pt x="9925" y="9493"/>
                    <a:pt x="9764" y="9506"/>
                  </a:cubicBezTo>
                  <a:lnTo>
                    <a:pt x="9715" y="9506"/>
                  </a:lnTo>
                  <a:lnTo>
                    <a:pt x="9629" y="9506"/>
                  </a:lnTo>
                  <a:lnTo>
                    <a:pt x="9542" y="9506"/>
                  </a:lnTo>
                  <a:cubicBezTo>
                    <a:pt x="9419" y="9518"/>
                    <a:pt x="9394" y="9678"/>
                    <a:pt x="9505" y="9728"/>
                  </a:cubicBezTo>
                  <a:cubicBezTo>
                    <a:pt x="9517" y="9740"/>
                    <a:pt x="9530" y="9740"/>
                    <a:pt x="9555" y="9740"/>
                  </a:cubicBezTo>
                  <a:lnTo>
                    <a:pt x="9653" y="9740"/>
                  </a:lnTo>
                  <a:lnTo>
                    <a:pt x="9727" y="9740"/>
                  </a:lnTo>
                  <a:close/>
                  <a:moveTo>
                    <a:pt x="8851" y="9790"/>
                  </a:moveTo>
                  <a:cubicBezTo>
                    <a:pt x="8888" y="9790"/>
                    <a:pt x="8925" y="9765"/>
                    <a:pt x="8937" y="9740"/>
                  </a:cubicBezTo>
                  <a:cubicBezTo>
                    <a:pt x="8999" y="9666"/>
                    <a:pt x="8950" y="9555"/>
                    <a:pt x="8851" y="9555"/>
                  </a:cubicBezTo>
                  <a:lnTo>
                    <a:pt x="8616" y="9555"/>
                  </a:lnTo>
                  <a:cubicBezTo>
                    <a:pt x="8493" y="9555"/>
                    <a:pt x="8456" y="9728"/>
                    <a:pt x="8579" y="9777"/>
                  </a:cubicBezTo>
                  <a:cubicBezTo>
                    <a:pt x="8592" y="9777"/>
                    <a:pt x="8604" y="9790"/>
                    <a:pt x="8616" y="9790"/>
                  </a:cubicBezTo>
                  <a:close/>
                  <a:moveTo>
                    <a:pt x="7913" y="9765"/>
                  </a:moveTo>
                  <a:cubicBezTo>
                    <a:pt x="7962" y="9765"/>
                    <a:pt x="8012" y="9728"/>
                    <a:pt x="8036" y="9678"/>
                  </a:cubicBezTo>
                  <a:cubicBezTo>
                    <a:pt x="8049" y="9604"/>
                    <a:pt x="7999" y="9530"/>
                    <a:pt x="7925" y="9530"/>
                  </a:cubicBezTo>
                  <a:lnTo>
                    <a:pt x="7851" y="9530"/>
                  </a:lnTo>
                  <a:lnTo>
                    <a:pt x="7765" y="9530"/>
                  </a:lnTo>
                  <a:lnTo>
                    <a:pt x="7703" y="9530"/>
                  </a:lnTo>
                  <a:cubicBezTo>
                    <a:pt x="7641" y="9518"/>
                    <a:pt x="7592" y="9555"/>
                    <a:pt x="7579" y="9604"/>
                  </a:cubicBezTo>
                  <a:cubicBezTo>
                    <a:pt x="7555" y="9666"/>
                    <a:pt x="7604" y="9752"/>
                    <a:pt x="7678" y="9752"/>
                  </a:cubicBezTo>
                  <a:lnTo>
                    <a:pt x="7740" y="9752"/>
                  </a:lnTo>
                  <a:lnTo>
                    <a:pt x="7826" y="9752"/>
                  </a:lnTo>
                  <a:lnTo>
                    <a:pt x="7913" y="9752"/>
                  </a:lnTo>
                  <a:close/>
                  <a:moveTo>
                    <a:pt x="6987" y="9666"/>
                  </a:moveTo>
                  <a:cubicBezTo>
                    <a:pt x="7012" y="9678"/>
                    <a:pt x="7049" y="9666"/>
                    <a:pt x="7073" y="9641"/>
                  </a:cubicBezTo>
                  <a:cubicBezTo>
                    <a:pt x="7147" y="9580"/>
                    <a:pt x="7110" y="9456"/>
                    <a:pt x="7024" y="9444"/>
                  </a:cubicBezTo>
                  <a:lnTo>
                    <a:pt x="6901" y="9419"/>
                  </a:lnTo>
                  <a:lnTo>
                    <a:pt x="6789" y="9407"/>
                  </a:lnTo>
                  <a:cubicBezTo>
                    <a:pt x="6678" y="9382"/>
                    <a:pt x="6604" y="9518"/>
                    <a:pt x="6691" y="9604"/>
                  </a:cubicBezTo>
                  <a:cubicBezTo>
                    <a:pt x="6703" y="9617"/>
                    <a:pt x="6728" y="9629"/>
                    <a:pt x="6752" y="9629"/>
                  </a:cubicBezTo>
                  <a:lnTo>
                    <a:pt x="6864" y="9654"/>
                  </a:lnTo>
                  <a:close/>
                  <a:moveTo>
                    <a:pt x="6061" y="9506"/>
                  </a:moveTo>
                  <a:cubicBezTo>
                    <a:pt x="6098" y="9518"/>
                    <a:pt x="6135" y="9506"/>
                    <a:pt x="6172" y="9469"/>
                  </a:cubicBezTo>
                  <a:cubicBezTo>
                    <a:pt x="6234" y="9407"/>
                    <a:pt x="6197" y="9296"/>
                    <a:pt x="6111" y="9283"/>
                  </a:cubicBezTo>
                  <a:lnTo>
                    <a:pt x="6036" y="9259"/>
                  </a:lnTo>
                  <a:lnTo>
                    <a:pt x="5950" y="9246"/>
                  </a:lnTo>
                  <a:lnTo>
                    <a:pt x="5888" y="9234"/>
                  </a:lnTo>
                  <a:cubicBezTo>
                    <a:pt x="5765" y="9197"/>
                    <a:pt x="5679" y="9357"/>
                    <a:pt x="5790" y="9432"/>
                  </a:cubicBezTo>
                  <a:cubicBezTo>
                    <a:pt x="5802" y="9444"/>
                    <a:pt x="5814" y="9444"/>
                    <a:pt x="5827" y="9456"/>
                  </a:cubicBezTo>
                  <a:lnTo>
                    <a:pt x="5888" y="9469"/>
                  </a:lnTo>
                  <a:lnTo>
                    <a:pt x="5987" y="9493"/>
                  </a:lnTo>
                  <a:close/>
                  <a:moveTo>
                    <a:pt x="5148" y="9283"/>
                  </a:moveTo>
                  <a:cubicBezTo>
                    <a:pt x="5271" y="9308"/>
                    <a:pt x="5345" y="9148"/>
                    <a:pt x="5259" y="9074"/>
                  </a:cubicBezTo>
                  <a:cubicBezTo>
                    <a:pt x="5246" y="9061"/>
                    <a:pt x="5234" y="9061"/>
                    <a:pt x="5222" y="9061"/>
                  </a:cubicBezTo>
                  <a:lnTo>
                    <a:pt x="5086" y="9012"/>
                  </a:lnTo>
                  <a:lnTo>
                    <a:pt x="5000" y="8987"/>
                  </a:lnTo>
                  <a:cubicBezTo>
                    <a:pt x="4876" y="8962"/>
                    <a:pt x="4802" y="9098"/>
                    <a:pt x="4876" y="9185"/>
                  </a:cubicBezTo>
                  <a:cubicBezTo>
                    <a:pt x="4889" y="9197"/>
                    <a:pt x="4913" y="9209"/>
                    <a:pt x="4926" y="9209"/>
                  </a:cubicBezTo>
                  <a:lnTo>
                    <a:pt x="5012" y="9234"/>
                  </a:lnTo>
                  <a:close/>
                  <a:moveTo>
                    <a:pt x="4259" y="9000"/>
                  </a:moveTo>
                  <a:cubicBezTo>
                    <a:pt x="4382" y="9037"/>
                    <a:pt x="4469" y="8876"/>
                    <a:pt x="4370" y="8802"/>
                  </a:cubicBezTo>
                  <a:cubicBezTo>
                    <a:pt x="4358" y="8790"/>
                    <a:pt x="4345" y="8777"/>
                    <a:pt x="4333" y="8777"/>
                  </a:cubicBezTo>
                  <a:lnTo>
                    <a:pt x="4234" y="8740"/>
                  </a:lnTo>
                  <a:lnTo>
                    <a:pt x="4123" y="8691"/>
                  </a:lnTo>
                  <a:cubicBezTo>
                    <a:pt x="3975" y="8642"/>
                    <a:pt x="3889" y="8851"/>
                    <a:pt x="4037" y="8913"/>
                  </a:cubicBezTo>
                  <a:lnTo>
                    <a:pt x="4148" y="8950"/>
                  </a:lnTo>
                  <a:close/>
                  <a:moveTo>
                    <a:pt x="3383" y="8642"/>
                  </a:moveTo>
                  <a:cubicBezTo>
                    <a:pt x="3506" y="8703"/>
                    <a:pt x="3617" y="8543"/>
                    <a:pt x="3518" y="8456"/>
                  </a:cubicBezTo>
                  <a:cubicBezTo>
                    <a:pt x="3506" y="8444"/>
                    <a:pt x="3494" y="8432"/>
                    <a:pt x="3481" y="8432"/>
                  </a:cubicBezTo>
                  <a:lnTo>
                    <a:pt x="3407" y="8395"/>
                  </a:lnTo>
                  <a:lnTo>
                    <a:pt x="3321" y="8358"/>
                  </a:lnTo>
                  <a:lnTo>
                    <a:pt x="3271" y="8333"/>
                  </a:lnTo>
                  <a:cubicBezTo>
                    <a:pt x="3247" y="8321"/>
                    <a:pt x="3222" y="8321"/>
                    <a:pt x="3197" y="8333"/>
                  </a:cubicBezTo>
                  <a:cubicBezTo>
                    <a:pt x="3099" y="8358"/>
                    <a:pt x="3074" y="8506"/>
                    <a:pt x="3173" y="8555"/>
                  </a:cubicBezTo>
                  <a:lnTo>
                    <a:pt x="3234" y="8580"/>
                  </a:lnTo>
                  <a:lnTo>
                    <a:pt x="3308" y="8617"/>
                  </a:lnTo>
                  <a:lnTo>
                    <a:pt x="3383" y="8654"/>
                  </a:lnTo>
                  <a:close/>
                  <a:moveTo>
                    <a:pt x="2543" y="8222"/>
                  </a:moveTo>
                  <a:cubicBezTo>
                    <a:pt x="2667" y="8296"/>
                    <a:pt x="2790" y="8135"/>
                    <a:pt x="2691" y="8037"/>
                  </a:cubicBezTo>
                  <a:cubicBezTo>
                    <a:pt x="2679" y="8037"/>
                    <a:pt x="2667" y="8024"/>
                    <a:pt x="2654" y="8024"/>
                  </a:cubicBezTo>
                  <a:lnTo>
                    <a:pt x="2605" y="7987"/>
                  </a:lnTo>
                  <a:lnTo>
                    <a:pt x="2531" y="7950"/>
                  </a:lnTo>
                  <a:lnTo>
                    <a:pt x="2457" y="7913"/>
                  </a:lnTo>
                  <a:cubicBezTo>
                    <a:pt x="2321" y="7827"/>
                    <a:pt x="2210" y="8037"/>
                    <a:pt x="2346" y="8111"/>
                  </a:cubicBezTo>
                  <a:lnTo>
                    <a:pt x="2420" y="8148"/>
                  </a:lnTo>
                  <a:lnTo>
                    <a:pt x="2494" y="8197"/>
                  </a:lnTo>
                  <a:close/>
                  <a:moveTo>
                    <a:pt x="1741" y="7740"/>
                  </a:moveTo>
                  <a:cubicBezTo>
                    <a:pt x="1840" y="7802"/>
                    <a:pt x="1951" y="7703"/>
                    <a:pt x="1914" y="7605"/>
                  </a:cubicBezTo>
                  <a:cubicBezTo>
                    <a:pt x="1901" y="7580"/>
                    <a:pt x="1889" y="7568"/>
                    <a:pt x="1864" y="7555"/>
                  </a:cubicBezTo>
                  <a:lnTo>
                    <a:pt x="1765" y="7481"/>
                  </a:lnTo>
                  <a:lnTo>
                    <a:pt x="1679" y="7419"/>
                  </a:lnTo>
                  <a:cubicBezTo>
                    <a:pt x="1630" y="7395"/>
                    <a:pt x="1568" y="7395"/>
                    <a:pt x="1531" y="7432"/>
                  </a:cubicBezTo>
                  <a:cubicBezTo>
                    <a:pt x="1482" y="7481"/>
                    <a:pt x="1482" y="7568"/>
                    <a:pt x="1543" y="7617"/>
                  </a:cubicBezTo>
                  <a:lnTo>
                    <a:pt x="1642" y="7679"/>
                  </a:lnTo>
                  <a:close/>
                  <a:moveTo>
                    <a:pt x="975" y="7210"/>
                  </a:moveTo>
                  <a:cubicBezTo>
                    <a:pt x="1074" y="7271"/>
                    <a:pt x="1198" y="7160"/>
                    <a:pt x="1136" y="7049"/>
                  </a:cubicBezTo>
                  <a:cubicBezTo>
                    <a:pt x="1136" y="7037"/>
                    <a:pt x="1124" y="7024"/>
                    <a:pt x="1111" y="7024"/>
                  </a:cubicBezTo>
                  <a:lnTo>
                    <a:pt x="1037" y="6963"/>
                  </a:lnTo>
                  <a:lnTo>
                    <a:pt x="975" y="6913"/>
                  </a:lnTo>
                  <a:lnTo>
                    <a:pt x="926" y="6876"/>
                  </a:lnTo>
                  <a:cubicBezTo>
                    <a:pt x="827" y="6765"/>
                    <a:pt x="655" y="6913"/>
                    <a:pt x="753" y="7037"/>
                  </a:cubicBezTo>
                  <a:cubicBezTo>
                    <a:pt x="766" y="7049"/>
                    <a:pt x="778" y="7062"/>
                    <a:pt x="778" y="7062"/>
                  </a:cubicBezTo>
                  <a:lnTo>
                    <a:pt x="827" y="7099"/>
                  </a:lnTo>
                  <a:lnTo>
                    <a:pt x="901" y="716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sp>
        <p:nvSpPr>
          <p:cNvPr id="100" name="Google Shape;6843;p121">
            <a:extLst>
              <a:ext uri="{FF2B5EF4-FFF2-40B4-BE49-F238E27FC236}">
                <a16:creationId xmlns:a16="http://schemas.microsoft.com/office/drawing/2014/main" id="{0C9E8E8C-C069-4BBB-8DAA-C94004631FB7}"/>
              </a:ext>
            </a:extLst>
          </p:cNvPr>
          <p:cNvSpPr/>
          <p:nvPr/>
        </p:nvSpPr>
        <p:spPr>
          <a:xfrm rot="2810158" flipH="1">
            <a:off x="8527368" y="794506"/>
            <a:ext cx="358294" cy="848519"/>
          </a:xfrm>
          <a:custGeom>
            <a:avLst/>
            <a:gdLst/>
            <a:ahLst/>
            <a:cxnLst/>
            <a:rect l="l" t="t" r="r" b="b"/>
            <a:pathLst>
              <a:path w="10654" h="25231" extrusionOk="0">
                <a:moveTo>
                  <a:pt x="10542" y="235"/>
                </a:moveTo>
                <a:cubicBezTo>
                  <a:pt x="10653" y="198"/>
                  <a:pt x="10653" y="37"/>
                  <a:pt x="10542" y="12"/>
                </a:cubicBezTo>
                <a:cubicBezTo>
                  <a:pt x="10517" y="0"/>
                  <a:pt x="10493" y="0"/>
                  <a:pt x="10468" y="12"/>
                </a:cubicBezTo>
                <a:lnTo>
                  <a:pt x="10419" y="25"/>
                </a:lnTo>
                <a:lnTo>
                  <a:pt x="10382" y="37"/>
                </a:lnTo>
                <a:lnTo>
                  <a:pt x="10332" y="62"/>
                </a:lnTo>
                <a:lnTo>
                  <a:pt x="10246" y="86"/>
                </a:lnTo>
                <a:cubicBezTo>
                  <a:pt x="10135" y="136"/>
                  <a:pt x="10172" y="309"/>
                  <a:pt x="10295" y="309"/>
                </a:cubicBezTo>
                <a:cubicBezTo>
                  <a:pt x="10307" y="309"/>
                  <a:pt x="10320" y="309"/>
                  <a:pt x="10332" y="309"/>
                </a:cubicBezTo>
                <a:lnTo>
                  <a:pt x="10406" y="272"/>
                </a:lnTo>
                <a:lnTo>
                  <a:pt x="10456" y="259"/>
                </a:lnTo>
                <a:lnTo>
                  <a:pt x="10505" y="247"/>
                </a:lnTo>
                <a:lnTo>
                  <a:pt x="10554" y="222"/>
                </a:lnTo>
                <a:close/>
                <a:moveTo>
                  <a:pt x="346" y="25009"/>
                </a:moveTo>
                <a:cubicBezTo>
                  <a:pt x="210" y="25046"/>
                  <a:pt x="235" y="25231"/>
                  <a:pt x="371" y="25231"/>
                </a:cubicBezTo>
                <a:cubicBezTo>
                  <a:pt x="383" y="25231"/>
                  <a:pt x="395" y="25231"/>
                  <a:pt x="408" y="25231"/>
                </a:cubicBezTo>
                <a:lnTo>
                  <a:pt x="482" y="25219"/>
                </a:lnTo>
                <a:lnTo>
                  <a:pt x="568" y="25182"/>
                </a:lnTo>
                <a:lnTo>
                  <a:pt x="630" y="25157"/>
                </a:lnTo>
                <a:cubicBezTo>
                  <a:pt x="766" y="25120"/>
                  <a:pt x="729" y="24935"/>
                  <a:pt x="593" y="24935"/>
                </a:cubicBezTo>
                <a:cubicBezTo>
                  <a:pt x="580" y="24935"/>
                  <a:pt x="568" y="24935"/>
                  <a:pt x="556" y="24935"/>
                </a:cubicBezTo>
                <a:lnTo>
                  <a:pt x="494" y="24959"/>
                </a:lnTo>
                <a:lnTo>
                  <a:pt x="420" y="24984"/>
                </a:lnTo>
                <a:lnTo>
                  <a:pt x="346" y="25009"/>
                </a:lnTo>
                <a:close/>
                <a:moveTo>
                  <a:pt x="1185" y="24675"/>
                </a:moveTo>
                <a:cubicBezTo>
                  <a:pt x="1074" y="24725"/>
                  <a:pt x="1124" y="24898"/>
                  <a:pt x="1247" y="24885"/>
                </a:cubicBezTo>
                <a:cubicBezTo>
                  <a:pt x="1259" y="24885"/>
                  <a:pt x="1272" y="24885"/>
                  <a:pt x="1296" y="24873"/>
                </a:cubicBezTo>
                <a:lnTo>
                  <a:pt x="1333" y="24848"/>
                </a:lnTo>
                <a:lnTo>
                  <a:pt x="1407" y="24811"/>
                </a:lnTo>
                <a:lnTo>
                  <a:pt x="1482" y="24774"/>
                </a:lnTo>
                <a:lnTo>
                  <a:pt x="1494" y="24762"/>
                </a:lnTo>
                <a:cubicBezTo>
                  <a:pt x="1605" y="24688"/>
                  <a:pt x="1543" y="24527"/>
                  <a:pt x="1420" y="24540"/>
                </a:cubicBezTo>
                <a:cubicBezTo>
                  <a:pt x="1407" y="24552"/>
                  <a:pt x="1395" y="24552"/>
                  <a:pt x="1383" y="24564"/>
                </a:cubicBezTo>
                <a:lnTo>
                  <a:pt x="1370" y="24564"/>
                </a:lnTo>
                <a:lnTo>
                  <a:pt x="1296" y="24614"/>
                </a:lnTo>
                <a:lnTo>
                  <a:pt x="1222" y="24651"/>
                </a:lnTo>
                <a:close/>
                <a:moveTo>
                  <a:pt x="1938" y="24169"/>
                </a:moveTo>
                <a:cubicBezTo>
                  <a:pt x="1840" y="24256"/>
                  <a:pt x="1926" y="24416"/>
                  <a:pt x="2049" y="24379"/>
                </a:cubicBezTo>
                <a:cubicBezTo>
                  <a:pt x="2062" y="24367"/>
                  <a:pt x="2074" y="24367"/>
                  <a:pt x="2086" y="24354"/>
                </a:cubicBezTo>
                <a:lnTo>
                  <a:pt x="2160" y="24293"/>
                </a:lnTo>
                <a:lnTo>
                  <a:pt x="2222" y="24243"/>
                </a:lnTo>
                <a:lnTo>
                  <a:pt x="2272" y="24206"/>
                </a:lnTo>
                <a:cubicBezTo>
                  <a:pt x="2358" y="24120"/>
                  <a:pt x="2284" y="23972"/>
                  <a:pt x="2160" y="24009"/>
                </a:cubicBezTo>
                <a:cubicBezTo>
                  <a:pt x="2148" y="24009"/>
                  <a:pt x="2123" y="24021"/>
                  <a:pt x="2111" y="24034"/>
                </a:cubicBezTo>
                <a:lnTo>
                  <a:pt x="2074" y="24058"/>
                </a:lnTo>
                <a:lnTo>
                  <a:pt x="2012" y="24120"/>
                </a:lnTo>
                <a:close/>
                <a:moveTo>
                  <a:pt x="2605" y="23552"/>
                </a:moveTo>
                <a:cubicBezTo>
                  <a:pt x="2568" y="23589"/>
                  <a:pt x="2568" y="23639"/>
                  <a:pt x="2580" y="23688"/>
                </a:cubicBezTo>
                <a:cubicBezTo>
                  <a:pt x="2617" y="23762"/>
                  <a:pt x="2716" y="23774"/>
                  <a:pt x="2778" y="23713"/>
                </a:cubicBezTo>
                <a:lnTo>
                  <a:pt x="2827" y="23651"/>
                </a:lnTo>
                <a:lnTo>
                  <a:pt x="2889" y="23589"/>
                </a:lnTo>
                <a:lnTo>
                  <a:pt x="2926" y="23527"/>
                </a:lnTo>
                <a:cubicBezTo>
                  <a:pt x="3037" y="23416"/>
                  <a:pt x="2852" y="23256"/>
                  <a:pt x="2753" y="23379"/>
                </a:cubicBezTo>
                <a:lnTo>
                  <a:pt x="2716" y="23429"/>
                </a:lnTo>
                <a:lnTo>
                  <a:pt x="2654" y="23490"/>
                </a:lnTo>
                <a:lnTo>
                  <a:pt x="2605" y="23552"/>
                </a:lnTo>
                <a:close/>
                <a:moveTo>
                  <a:pt x="3160" y="22836"/>
                </a:moveTo>
                <a:cubicBezTo>
                  <a:pt x="3111" y="22947"/>
                  <a:pt x="3234" y="23058"/>
                  <a:pt x="3333" y="22997"/>
                </a:cubicBezTo>
                <a:cubicBezTo>
                  <a:pt x="3345" y="22984"/>
                  <a:pt x="3345" y="22972"/>
                  <a:pt x="3358" y="22960"/>
                </a:cubicBezTo>
                <a:lnTo>
                  <a:pt x="3407" y="22886"/>
                </a:lnTo>
                <a:lnTo>
                  <a:pt x="3457" y="22812"/>
                </a:lnTo>
                <a:lnTo>
                  <a:pt x="3481" y="22762"/>
                </a:lnTo>
                <a:cubicBezTo>
                  <a:pt x="3531" y="22663"/>
                  <a:pt x="3432" y="22565"/>
                  <a:pt x="3333" y="22614"/>
                </a:cubicBezTo>
                <a:cubicBezTo>
                  <a:pt x="3321" y="22626"/>
                  <a:pt x="3308" y="22639"/>
                  <a:pt x="3296" y="22651"/>
                </a:cubicBezTo>
                <a:lnTo>
                  <a:pt x="3271" y="22688"/>
                </a:lnTo>
                <a:lnTo>
                  <a:pt x="3222" y="22762"/>
                </a:lnTo>
                <a:lnTo>
                  <a:pt x="3173" y="22836"/>
                </a:lnTo>
                <a:close/>
                <a:moveTo>
                  <a:pt x="3642" y="22059"/>
                </a:moveTo>
                <a:cubicBezTo>
                  <a:pt x="3580" y="22170"/>
                  <a:pt x="3716" y="22281"/>
                  <a:pt x="3815" y="22194"/>
                </a:cubicBezTo>
                <a:cubicBezTo>
                  <a:pt x="3827" y="22182"/>
                  <a:pt x="3839" y="22170"/>
                  <a:pt x="3839" y="22157"/>
                </a:cubicBezTo>
                <a:lnTo>
                  <a:pt x="3876" y="22108"/>
                </a:lnTo>
                <a:lnTo>
                  <a:pt x="3913" y="22021"/>
                </a:lnTo>
                <a:lnTo>
                  <a:pt x="3950" y="21960"/>
                </a:lnTo>
                <a:cubicBezTo>
                  <a:pt x="4000" y="21861"/>
                  <a:pt x="3913" y="21762"/>
                  <a:pt x="3815" y="21787"/>
                </a:cubicBezTo>
                <a:cubicBezTo>
                  <a:pt x="3778" y="21799"/>
                  <a:pt x="3753" y="21824"/>
                  <a:pt x="3741" y="21849"/>
                </a:cubicBezTo>
                <a:lnTo>
                  <a:pt x="3703" y="21923"/>
                </a:lnTo>
                <a:lnTo>
                  <a:pt x="3666" y="21997"/>
                </a:lnTo>
                <a:close/>
                <a:moveTo>
                  <a:pt x="4024" y="21219"/>
                </a:moveTo>
                <a:cubicBezTo>
                  <a:pt x="3987" y="21330"/>
                  <a:pt x="4111" y="21441"/>
                  <a:pt x="4210" y="21355"/>
                </a:cubicBezTo>
                <a:cubicBezTo>
                  <a:pt x="4222" y="21343"/>
                  <a:pt x="4234" y="21330"/>
                  <a:pt x="4247" y="21318"/>
                </a:cubicBezTo>
                <a:lnTo>
                  <a:pt x="4271" y="21256"/>
                </a:lnTo>
                <a:lnTo>
                  <a:pt x="4296" y="21170"/>
                </a:lnTo>
                <a:lnTo>
                  <a:pt x="4333" y="21096"/>
                </a:lnTo>
                <a:cubicBezTo>
                  <a:pt x="4382" y="20948"/>
                  <a:pt x="4173" y="20861"/>
                  <a:pt x="4111" y="21009"/>
                </a:cubicBezTo>
                <a:lnTo>
                  <a:pt x="4086" y="21083"/>
                </a:lnTo>
                <a:lnTo>
                  <a:pt x="4049" y="21170"/>
                </a:lnTo>
                <a:close/>
                <a:moveTo>
                  <a:pt x="4345" y="20367"/>
                </a:moveTo>
                <a:cubicBezTo>
                  <a:pt x="4333" y="20404"/>
                  <a:pt x="4345" y="20454"/>
                  <a:pt x="4382" y="20491"/>
                </a:cubicBezTo>
                <a:cubicBezTo>
                  <a:pt x="4444" y="20540"/>
                  <a:pt x="4543" y="20516"/>
                  <a:pt x="4568" y="20429"/>
                </a:cubicBezTo>
                <a:lnTo>
                  <a:pt x="4605" y="20343"/>
                </a:lnTo>
                <a:lnTo>
                  <a:pt x="4642" y="20207"/>
                </a:lnTo>
                <a:cubicBezTo>
                  <a:pt x="4679" y="20084"/>
                  <a:pt x="4506" y="20009"/>
                  <a:pt x="4432" y="20108"/>
                </a:cubicBezTo>
                <a:cubicBezTo>
                  <a:pt x="4432" y="20121"/>
                  <a:pt x="4419" y="20133"/>
                  <a:pt x="4419" y="20145"/>
                </a:cubicBezTo>
                <a:lnTo>
                  <a:pt x="4382" y="20281"/>
                </a:lnTo>
                <a:close/>
                <a:moveTo>
                  <a:pt x="4605" y="19479"/>
                </a:moveTo>
                <a:cubicBezTo>
                  <a:pt x="4568" y="19602"/>
                  <a:pt x="4740" y="19676"/>
                  <a:pt x="4814" y="19577"/>
                </a:cubicBezTo>
                <a:cubicBezTo>
                  <a:pt x="4827" y="19565"/>
                  <a:pt x="4827" y="19553"/>
                  <a:pt x="4839" y="19540"/>
                </a:cubicBezTo>
                <a:lnTo>
                  <a:pt x="4876" y="19392"/>
                </a:lnTo>
                <a:lnTo>
                  <a:pt x="4888" y="19306"/>
                </a:lnTo>
                <a:cubicBezTo>
                  <a:pt x="4913" y="19182"/>
                  <a:pt x="4740" y="19121"/>
                  <a:pt x="4679" y="19232"/>
                </a:cubicBezTo>
                <a:lnTo>
                  <a:pt x="4666" y="19256"/>
                </a:lnTo>
                <a:lnTo>
                  <a:pt x="4642" y="19331"/>
                </a:lnTo>
                <a:close/>
                <a:moveTo>
                  <a:pt x="4814" y="18578"/>
                </a:moveTo>
                <a:cubicBezTo>
                  <a:pt x="4777" y="18713"/>
                  <a:pt x="4975" y="18787"/>
                  <a:pt x="5024" y="18652"/>
                </a:cubicBezTo>
                <a:cubicBezTo>
                  <a:pt x="5037" y="18639"/>
                  <a:pt x="5037" y="18639"/>
                  <a:pt x="5037" y="18627"/>
                </a:cubicBezTo>
                <a:lnTo>
                  <a:pt x="5061" y="18491"/>
                </a:lnTo>
                <a:lnTo>
                  <a:pt x="5086" y="18392"/>
                </a:lnTo>
                <a:cubicBezTo>
                  <a:pt x="5086" y="18355"/>
                  <a:pt x="5074" y="18306"/>
                  <a:pt x="5037" y="18281"/>
                </a:cubicBezTo>
                <a:cubicBezTo>
                  <a:pt x="4975" y="18232"/>
                  <a:pt x="4876" y="18269"/>
                  <a:pt x="4851" y="18355"/>
                </a:cubicBezTo>
                <a:lnTo>
                  <a:pt x="4839" y="18454"/>
                </a:lnTo>
                <a:close/>
                <a:moveTo>
                  <a:pt x="4963" y="17664"/>
                </a:moveTo>
                <a:cubicBezTo>
                  <a:pt x="4950" y="17788"/>
                  <a:pt x="5111" y="17862"/>
                  <a:pt x="5172" y="17751"/>
                </a:cubicBezTo>
                <a:cubicBezTo>
                  <a:pt x="5185" y="17738"/>
                  <a:pt x="5197" y="17726"/>
                  <a:pt x="5197" y="17701"/>
                </a:cubicBezTo>
                <a:lnTo>
                  <a:pt x="5209" y="17565"/>
                </a:lnTo>
                <a:lnTo>
                  <a:pt x="5234" y="17467"/>
                </a:lnTo>
                <a:cubicBezTo>
                  <a:pt x="5234" y="17343"/>
                  <a:pt x="5074" y="17294"/>
                  <a:pt x="5012" y="17405"/>
                </a:cubicBezTo>
                <a:cubicBezTo>
                  <a:pt x="5000" y="17417"/>
                  <a:pt x="5000" y="17430"/>
                  <a:pt x="5000" y="17442"/>
                </a:cubicBezTo>
                <a:lnTo>
                  <a:pt x="4987" y="17541"/>
                </a:lnTo>
                <a:close/>
                <a:moveTo>
                  <a:pt x="5074" y="16751"/>
                </a:moveTo>
                <a:cubicBezTo>
                  <a:pt x="5074" y="16775"/>
                  <a:pt x="5086" y="16812"/>
                  <a:pt x="5098" y="16825"/>
                </a:cubicBezTo>
                <a:cubicBezTo>
                  <a:pt x="5160" y="16923"/>
                  <a:pt x="5296" y="16886"/>
                  <a:pt x="5308" y="16775"/>
                </a:cubicBezTo>
                <a:lnTo>
                  <a:pt x="5321" y="16640"/>
                </a:lnTo>
                <a:lnTo>
                  <a:pt x="5333" y="16541"/>
                </a:lnTo>
                <a:cubicBezTo>
                  <a:pt x="5345" y="16393"/>
                  <a:pt x="5111" y="16368"/>
                  <a:pt x="5098" y="16516"/>
                </a:cubicBezTo>
                <a:lnTo>
                  <a:pt x="5098" y="16615"/>
                </a:lnTo>
                <a:lnTo>
                  <a:pt x="5086" y="16751"/>
                </a:lnTo>
                <a:close/>
                <a:moveTo>
                  <a:pt x="5148" y="15825"/>
                </a:moveTo>
                <a:cubicBezTo>
                  <a:pt x="5135" y="15985"/>
                  <a:pt x="5370" y="15998"/>
                  <a:pt x="5370" y="15837"/>
                </a:cubicBezTo>
                <a:cubicBezTo>
                  <a:pt x="5370" y="15763"/>
                  <a:pt x="5382" y="15689"/>
                  <a:pt x="5382" y="15603"/>
                </a:cubicBezTo>
                <a:cubicBezTo>
                  <a:pt x="5395" y="15479"/>
                  <a:pt x="5209" y="15430"/>
                  <a:pt x="5160" y="15553"/>
                </a:cubicBezTo>
                <a:cubicBezTo>
                  <a:pt x="5160" y="15566"/>
                  <a:pt x="5160" y="15578"/>
                  <a:pt x="5160" y="15590"/>
                </a:cubicBezTo>
                <a:cubicBezTo>
                  <a:pt x="5160" y="15677"/>
                  <a:pt x="5160" y="15751"/>
                  <a:pt x="5148" y="15825"/>
                </a:cubicBezTo>
                <a:close/>
                <a:moveTo>
                  <a:pt x="5172" y="14899"/>
                </a:moveTo>
                <a:cubicBezTo>
                  <a:pt x="5172" y="14948"/>
                  <a:pt x="5197" y="14985"/>
                  <a:pt x="5234" y="15010"/>
                </a:cubicBezTo>
                <a:cubicBezTo>
                  <a:pt x="5321" y="15047"/>
                  <a:pt x="5407" y="14985"/>
                  <a:pt x="5407" y="14899"/>
                </a:cubicBezTo>
                <a:lnTo>
                  <a:pt x="5407" y="14677"/>
                </a:lnTo>
                <a:cubicBezTo>
                  <a:pt x="5407" y="14553"/>
                  <a:pt x="5234" y="14516"/>
                  <a:pt x="5185" y="14628"/>
                </a:cubicBezTo>
                <a:cubicBezTo>
                  <a:pt x="5172" y="14640"/>
                  <a:pt x="5172" y="14665"/>
                  <a:pt x="5172" y="14677"/>
                </a:cubicBezTo>
                <a:lnTo>
                  <a:pt x="5172" y="14911"/>
                </a:lnTo>
                <a:close/>
                <a:moveTo>
                  <a:pt x="5160" y="13973"/>
                </a:moveTo>
                <a:cubicBezTo>
                  <a:pt x="5172" y="14097"/>
                  <a:pt x="5333" y="14134"/>
                  <a:pt x="5382" y="14023"/>
                </a:cubicBezTo>
                <a:cubicBezTo>
                  <a:pt x="5395" y="14010"/>
                  <a:pt x="5395" y="13986"/>
                  <a:pt x="5395" y="13973"/>
                </a:cubicBezTo>
                <a:cubicBezTo>
                  <a:pt x="5395" y="13887"/>
                  <a:pt x="5395" y="13813"/>
                  <a:pt x="5382" y="13739"/>
                </a:cubicBezTo>
                <a:cubicBezTo>
                  <a:pt x="5382" y="13615"/>
                  <a:pt x="5222" y="13578"/>
                  <a:pt x="5172" y="13677"/>
                </a:cubicBezTo>
                <a:cubicBezTo>
                  <a:pt x="5160" y="13702"/>
                  <a:pt x="5148" y="13726"/>
                  <a:pt x="5148" y="13739"/>
                </a:cubicBezTo>
                <a:close/>
                <a:moveTo>
                  <a:pt x="5111" y="13047"/>
                </a:moveTo>
                <a:cubicBezTo>
                  <a:pt x="5135" y="13183"/>
                  <a:pt x="5321" y="13183"/>
                  <a:pt x="5345" y="13047"/>
                </a:cubicBezTo>
                <a:cubicBezTo>
                  <a:pt x="5345" y="13047"/>
                  <a:pt x="5345" y="13035"/>
                  <a:pt x="5345" y="13023"/>
                </a:cubicBezTo>
                <a:lnTo>
                  <a:pt x="5333" y="12788"/>
                </a:lnTo>
                <a:cubicBezTo>
                  <a:pt x="5308" y="12665"/>
                  <a:pt x="5148" y="12652"/>
                  <a:pt x="5098" y="12764"/>
                </a:cubicBezTo>
                <a:cubicBezTo>
                  <a:pt x="5098" y="12776"/>
                  <a:pt x="5098" y="12801"/>
                  <a:pt x="5098" y="12813"/>
                </a:cubicBezTo>
                <a:cubicBezTo>
                  <a:pt x="5098" y="12887"/>
                  <a:pt x="5111" y="12961"/>
                  <a:pt x="5123" y="13047"/>
                </a:cubicBezTo>
                <a:close/>
                <a:moveTo>
                  <a:pt x="5024" y="12122"/>
                </a:moveTo>
                <a:cubicBezTo>
                  <a:pt x="5037" y="12171"/>
                  <a:pt x="5061" y="12196"/>
                  <a:pt x="5098" y="12220"/>
                </a:cubicBezTo>
                <a:cubicBezTo>
                  <a:pt x="5172" y="12245"/>
                  <a:pt x="5259" y="12183"/>
                  <a:pt x="5246" y="12097"/>
                </a:cubicBezTo>
                <a:lnTo>
                  <a:pt x="5234" y="11974"/>
                </a:lnTo>
                <a:lnTo>
                  <a:pt x="5222" y="11862"/>
                </a:lnTo>
                <a:cubicBezTo>
                  <a:pt x="5209" y="11739"/>
                  <a:pt x="5037" y="11727"/>
                  <a:pt x="5000" y="11838"/>
                </a:cubicBezTo>
                <a:cubicBezTo>
                  <a:pt x="4987" y="11862"/>
                  <a:pt x="4987" y="11875"/>
                  <a:pt x="5000" y="11900"/>
                </a:cubicBezTo>
                <a:lnTo>
                  <a:pt x="5012" y="11998"/>
                </a:lnTo>
                <a:lnTo>
                  <a:pt x="5024" y="12122"/>
                </a:lnTo>
                <a:close/>
                <a:moveTo>
                  <a:pt x="4901" y="11208"/>
                </a:moveTo>
                <a:cubicBezTo>
                  <a:pt x="4926" y="11369"/>
                  <a:pt x="5148" y="11319"/>
                  <a:pt x="5123" y="11171"/>
                </a:cubicBezTo>
                <a:cubicBezTo>
                  <a:pt x="5111" y="11097"/>
                  <a:pt x="5098" y="11023"/>
                  <a:pt x="5086" y="10937"/>
                </a:cubicBezTo>
                <a:cubicBezTo>
                  <a:pt x="5061" y="10813"/>
                  <a:pt x="4876" y="10813"/>
                  <a:pt x="4864" y="10937"/>
                </a:cubicBezTo>
                <a:cubicBezTo>
                  <a:pt x="4851" y="10949"/>
                  <a:pt x="4851" y="10974"/>
                  <a:pt x="4864" y="10986"/>
                </a:cubicBezTo>
                <a:cubicBezTo>
                  <a:pt x="4876" y="11060"/>
                  <a:pt x="4888" y="11134"/>
                  <a:pt x="4901" y="11208"/>
                </a:cubicBezTo>
                <a:close/>
                <a:moveTo>
                  <a:pt x="4728" y="10307"/>
                </a:moveTo>
                <a:cubicBezTo>
                  <a:pt x="4728" y="10344"/>
                  <a:pt x="4765" y="10381"/>
                  <a:pt x="4802" y="10394"/>
                </a:cubicBezTo>
                <a:cubicBezTo>
                  <a:pt x="4888" y="10418"/>
                  <a:pt x="4963" y="10344"/>
                  <a:pt x="4950" y="10258"/>
                </a:cubicBezTo>
                <a:lnTo>
                  <a:pt x="4913" y="10097"/>
                </a:lnTo>
                <a:lnTo>
                  <a:pt x="4901" y="10023"/>
                </a:lnTo>
                <a:cubicBezTo>
                  <a:pt x="4864" y="9900"/>
                  <a:pt x="4679" y="9924"/>
                  <a:pt x="4666" y="10048"/>
                </a:cubicBezTo>
                <a:cubicBezTo>
                  <a:pt x="4666" y="10060"/>
                  <a:pt x="4666" y="10073"/>
                  <a:pt x="4666" y="10073"/>
                </a:cubicBezTo>
                <a:lnTo>
                  <a:pt x="4691" y="10147"/>
                </a:lnTo>
                <a:lnTo>
                  <a:pt x="4716" y="10307"/>
                </a:lnTo>
                <a:close/>
                <a:moveTo>
                  <a:pt x="4493" y="9406"/>
                </a:moveTo>
                <a:cubicBezTo>
                  <a:pt x="4506" y="9443"/>
                  <a:pt x="4531" y="9468"/>
                  <a:pt x="4555" y="9480"/>
                </a:cubicBezTo>
                <a:cubicBezTo>
                  <a:pt x="4642" y="9517"/>
                  <a:pt x="4740" y="9443"/>
                  <a:pt x="4716" y="9344"/>
                </a:cubicBezTo>
                <a:lnTo>
                  <a:pt x="4679" y="9246"/>
                </a:lnTo>
                <a:lnTo>
                  <a:pt x="4654" y="9134"/>
                </a:lnTo>
                <a:cubicBezTo>
                  <a:pt x="4605" y="9023"/>
                  <a:pt x="4444" y="9036"/>
                  <a:pt x="4419" y="9159"/>
                </a:cubicBezTo>
                <a:cubicBezTo>
                  <a:pt x="4419" y="9172"/>
                  <a:pt x="4419" y="9196"/>
                  <a:pt x="4419" y="9209"/>
                </a:cubicBezTo>
                <a:lnTo>
                  <a:pt x="4456" y="9332"/>
                </a:lnTo>
                <a:lnTo>
                  <a:pt x="4493" y="9431"/>
                </a:lnTo>
                <a:close/>
                <a:moveTo>
                  <a:pt x="4210" y="8542"/>
                </a:moveTo>
                <a:cubicBezTo>
                  <a:pt x="4247" y="8653"/>
                  <a:pt x="4419" y="8628"/>
                  <a:pt x="4432" y="8505"/>
                </a:cubicBezTo>
                <a:cubicBezTo>
                  <a:pt x="4432" y="8480"/>
                  <a:pt x="4419" y="8468"/>
                  <a:pt x="4419" y="8456"/>
                </a:cubicBezTo>
                <a:lnTo>
                  <a:pt x="4395" y="8394"/>
                </a:lnTo>
                <a:lnTo>
                  <a:pt x="4370" y="8320"/>
                </a:lnTo>
                <a:lnTo>
                  <a:pt x="4333" y="8233"/>
                </a:lnTo>
                <a:cubicBezTo>
                  <a:pt x="4284" y="8110"/>
                  <a:pt x="4098" y="8159"/>
                  <a:pt x="4111" y="8295"/>
                </a:cubicBezTo>
                <a:cubicBezTo>
                  <a:pt x="4111" y="8307"/>
                  <a:pt x="4111" y="8320"/>
                  <a:pt x="4123" y="8332"/>
                </a:cubicBezTo>
                <a:lnTo>
                  <a:pt x="4148" y="8406"/>
                </a:lnTo>
                <a:lnTo>
                  <a:pt x="4185" y="8480"/>
                </a:lnTo>
                <a:close/>
                <a:moveTo>
                  <a:pt x="3839" y="7703"/>
                </a:moveTo>
                <a:cubicBezTo>
                  <a:pt x="3889" y="7814"/>
                  <a:pt x="4061" y="7764"/>
                  <a:pt x="4049" y="7641"/>
                </a:cubicBezTo>
                <a:cubicBezTo>
                  <a:pt x="4049" y="7629"/>
                  <a:pt x="4049" y="7616"/>
                  <a:pt x="4037" y="7592"/>
                </a:cubicBezTo>
                <a:lnTo>
                  <a:pt x="3987" y="7505"/>
                </a:lnTo>
                <a:lnTo>
                  <a:pt x="3963" y="7443"/>
                </a:lnTo>
                <a:lnTo>
                  <a:pt x="3926" y="7394"/>
                </a:lnTo>
                <a:cubicBezTo>
                  <a:pt x="3852" y="7258"/>
                  <a:pt x="3642" y="7369"/>
                  <a:pt x="3728" y="7505"/>
                </a:cubicBezTo>
                <a:lnTo>
                  <a:pt x="3753" y="7567"/>
                </a:lnTo>
                <a:lnTo>
                  <a:pt x="3790" y="7616"/>
                </a:lnTo>
                <a:close/>
                <a:moveTo>
                  <a:pt x="3345" y="6937"/>
                </a:moveTo>
                <a:cubicBezTo>
                  <a:pt x="3432" y="7061"/>
                  <a:pt x="3629" y="6937"/>
                  <a:pt x="3543" y="6814"/>
                </a:cubicBezTo>
                <a:lnTo>
                  <a:pt x="3531" y="6789"/>
                </a:lnTo>
                <a:lnTo>
                  <a:pt x="3494" y="6740"/>
                </a:lnTo>
                <a:lnTo>
                  <a:pt x="3457" y="6690"/>
                </a:lnTo>
                <a:lnTo>
                  <a:pt x="3420" y="6641"/>
                </a:lnTo>
                <a:lnTo>
                  <a:pt x="3383" y="6604"/>
                </a:lnTo>
                <a:cubicBezTo>
                  <a:pt x="3296" y="6505"/>
                  <a:pt x="3148" y="6592"/>
                  <a:pt x="3185" y="6715"/>
                </a:cubicBezTo>
                <a:cubicBezTo>
                  <a:pt x="3185" y="6727"/>
                  <a:pt x="3197" y="6752"/>
                  <a:pt x="3210" y="6764"/>
                </a:cubicBezTo>
                <a:lnTo>
                  <a:pt x="3234" y="6789"/>
                </a:lnTo>
                <a:lnTo>
                  <a:pt x="3271" y="6839"/>
                </a:lnTo>
                <a:lnTo>
                  <a:pt x="3308" y="6876"/>
                </a:lnTo>
                <a:close/>
                <a:moveTo>
                  <a:pt x="2716" y="6320"/>
                </a:moveTo>
                <a:cubicBezTo>
                  <a:pt x="2839" y="6394"/>
                  <a:pt x="2963" y="6209"/>
                  <a:pt x="2839" y="6123"/>
                </a:cubicBezTo>
                <a:lnTo>
                  <a:pt x="2790" y="6086"/>
                </a:lnTo>
                <a:lnTo>
                  <a:pt x="2741" y="6061"/>
                </a:lnTo>
                <a:lnTo>
                  <a:pt x="2691" y="6036"/>
                </a:lnTo>
                <a:lnTo>
                  <a:pt x="2654" y="6011"/>
                </a:lnTo>
                <a:lnTo>
                  <a:pt x="2617" y="5999"/>
                </a:lnTo>
                <a:cubicBezTo>
                  <a:pt x="2481" y="5937"/>
                  <a:pt x="2383" y="6147"/>
                  <a:pt x="2518" y="6209"/>
                </a:cubicBezTo>
                <a:lnTo>
                  <a:pt x="2543" y="6221"/>
                </a:lnTo>
                <a:lnTo>
                  <a:pt x="2593" y="6246"/>
                </a:lnTo>
                <a:lnTo>
                  <a:pt x="2630" y="6258"/>
                </a:lnTo>
                <a:lnTo>
                  <a:pt x="2667" y="6283"/>
                </a:lnTo>
                <a:close/>
                <a:moveTo>
                  <a:pt x="1901" y="6061"/>
                </a:moveTo>
                <a:cubicBezTo>
                  <a:pt x="2025" y="6061"/>
                  <a:pt x="2062" y="5876"/>
                  <a:pt x="1938" y="5839"/>
                </a:cubicBezTo>
                <a:cubicBezTo>
                  <a:pt x="1926" y="5839"/>
                  <a:pt x="1914" y="5839"/>
                  <a:pt x="1901" y="5839"/>
                </a:cubicBezTo>
                <a:lnTo>
                  <a:pt x="1654" y="5839"/>
                </a:lnTo>
                <a:cubicBezTo>
                  <a:pt x="1531" y="5839"/>
                  <a:pt x="1506" y="6011"/>
                  <a:pt x="1617" y="6061"/>
                </a:cubicBezTo>
                <a:cubicBezTo>
                  <a:pt x="1642" y="6061"/>
                  <a:pt x="1654" y="6073"/>
                  <a:pt x="1679" y="6061"/>
                </a:cubicBezTo>
                <a:cubicBezTo>
                  <a:pt x="1753" y="6061"/>
                  <a:pt x="1827" y="6061"/>
                  <a:pt x="1901" y="6061"/>
                </a:cubicBezTo>
                <a:close/>
                <a:moveTo>
                  <a:pt x="1037" y="6209"/>
                </a:moveTo>
                <a:cubicBezTo>
                  <a:pt x="1161" y="6160"/>
                  <a:pt x="1124" y="5974"/>
                  <a:pt x="988" y="5987"/>
                </a:cubicBezTo>
                <a:cubicBezTo>
                  <a:pt x="975" y="5987"/>
                  <a:pt x="963" y="5987"/>
                  <a:pt x="951" y="5987"/>
                </a:cubicBezTo>
                <a:cubicBezTo>
                  <a:pt x="864" y="6011"/>
                  <a:pt x="790" y="6049"/>
                  <a:pt x="729" y="6086"/>
                </a:cubicBezTo>
                <a:cubicBezTo>
                  <a:pt x="593" y="6147"/>
                  <a:pt x="667" y="6345"/>
                  <a:pt x="803" y="6295"/>
                </a:cubicBezTo>
                <a:cubicBezTo>
                  <a:pt x="815" y="6295"/>
                  <a:pt x="827" y="6295"/>
                  <a:pt x="840" y="6295"/>
                </a:cubicBezTo>
                <a:cubicBezTo>
                  <a:pt x="901" y="6258"/>
                  <a:pt x="963" y="6221"/>
                  <a:pt x="1037" y="6197"/>
                </a:cubicBezTo>
                <a:close/>
                <a:moveTo>
                  <a:pt x="395" y="6727"/>
                </a:moveTo>
                <a:cubicBezTo>
                  <a:pt x="445" y="6616"/>
                  <a:pt x="321" y="6505"/>
                  <a:pt x="222" y="6579"/>
                </a:cubicBezTo>
                <a:cubicBezTo>
                  <a:pt x="198" y="6592"/>
                  <a:pt x="185" y="6604"/>
                  <a:pt x="185" y="6616"/>
                </a:cubicBezTo>
                <a:cubicBezTo>
                  <a:pt x="148" y="6690"/>
                  <a:pt x="111" y="6777"/>
                  <a:pt x="87" y="6851"/>
                </a:cubicBezTo>
                <a:cubicBezTo>
                  <a:pt x="50" y="6962"/>
                  <a:pt x="173" y="7048"/>
                  <a:pt x="272" y="6974"/>
                </a:cubicBezTo>
                <a:cubicBezTo>
                  <a:pt x="284" y="6962"/>
                  <a:pt x="297" y="6950"/>
                  <a:pt x="309" y="6925"/>
                </a:cubicBezTo>
                <a:cubicBezTo>
                  <a:pt x="334" y="6851"/>
                  <a:pt x="358" y="6789"/>
                  <a:pt x="395" y="6727"/>
                </a:cubicBezTo>
                <a:close/>
                <a:moveTo>
                  <a:pt x="235" y="7554"/>
                </a:moveTo>
                <a:cubicBezTo>
                  <a:pt x="222" y="7431"/>
                  <a:pt x="37" y="7419"/>
                  <a:pt x="13" y="7542"/>
                </a:cubicBezTo>
                <a:cubicBezTo>
                  <a:pt x="0" y="7567"/>
                  <a:pt x="0" y="7579"/>
                  <a:pt x="13" y="7592"/>
                </a:cubicBezTo>
                <a:cubicBezTo>
                  <a:pt x="13" y="7678"/>
                  <a:pt x="37" y="7752"/>
                  <a:pt x="62" y="7838"/>
                </a:cubicBezTo>
                <a:cubicBezTo>
                  <a:pt x="99" y="7962"/>
                  <a:pt x="272" y="7937"/>
                  <a:pt x="284" y="7814"/>
                </a:cubicBezTo>
                <a:cubicBezTo>
                  <a:pt x="297" y="7801"/>
                  <a:pt x="297" y="7777"/>
                  <a:pt x="284" y="7764"/>
                </a:cubicBezTo>
                <a:cubicBezTo>
                  <a:pt x="260" y="7703"/>
                  <a:pt x="247" y="7629"/>
                  <a:pt x="247" y="7554"/>
                </a:cubicBezTo>
                <a:close/>
                <a:moveTo>
                  <a:pt x="642" y="8270"/>
                </a:moveTo>
                <a:cubicBezTo>
                  <a:pt x="531" y="8184"/>
                  <a:pt x="395" y="8320"/>
                  <a:pt x="469" y="8419"/>
                </a:cubicBezTo>
                <a:cubicBezTo>
                  <a:pt x="482" y="8431"/>
                  <a:pt x="482" y="8443"/>
                  <a:pt x="494" y="8456"/>
                </a:cubicBezTo>
                <a:cubicBezTo>
                  <a:pt x="568" y="8505"/>
                  <a:pt x="630" y="8542"/>
                  <a:pt x="704" y="8591"/>
                </a:cubicBezTo>
                <a:cubicBezTo>
                  <a:pt x="815" y="8653"/>
                  <a:pt x="938" y="8505"/>
                  <a:pt x="852" y="8406"/>
                </a:cubicBezTo>
                <a:cubicBezTo>
                  <a:pt x="840" y="8394"/>
                  <a:pt x="827" y="8394"/>
                  <a:pt x="815" y="8382"/>
                </a:cubicBezTo>
                <a:cubicBezTo>
                  <a:pt x="753" y="8344"/>
                  <a:pt x="692" y="8307"/>
                  <a:pt x="642" y="8270"/>
                </a:cubicBezTo>
                <a:close/>
                <a:moveTo>
                  <a:pt x="1445" y="8567"/>
                </a:moveTo>
                <a:cubicBezTo>
                  <a:pt x="1395" y="8567"/>
                  <a:pt x="1346" y="8591"/>
                  <a:pt x="1321" y="8628"/>
                </a:cubicBezTo>
                <a:cubicBezTo>
                  <a:pt x="1284" y="8702"/>
                  <a:pt x="1333" y="8789"/>
                  <a:pt x="1407" y="8801"/>
                </a:cubicBezTo>
                <a:cubicBezTo>
                  <a:pt x="1494" y="8814"/>
                  <a:pt x="1568" y="8814"/>
                  <a:pt x="1654" y="8814"/>
                </a:cubicBezTo>
                <a:cubicBezTo>
                  <a:pt x="1778" y="8826"/>
                  <a:pt x="1827" y="8653"/>
                  <a:pt x="1716" y="8604"/>
                </a:cubicBezTo>
                <a:cubicBezTo>
                  <a:pt x="1691" y="8591"/>
                  <a:pt x="1679" y="8591"/>
                  <a:pt x="1667" y="8591"/>
                </a:cubicBezTo>
                <a:cubicBezTo>
                  <a:pt x="1593" y="8591"/>
                  <a:pt x="1506" y="8579"/>
                  <a:pt x="1445" y="8567"/>
                </a:cubicBezTo>
                <a:close/>
                <a:moveTo>
                  <a:pt x="2333" y="8554"/>
                </a:moveTo>
                <a:cubicBezTo>
                  <a:pt x="2284" y="8554"/>
                  <a:pt x="2247" y="8591"/>
                  <a:pt x="2235" y="8641"/>
                </a:cubicBezTo>
                <a:cubicBezTo>
                  <a:pt x="2222" y="8715"/>
                  <a:pt x="2284" y="8789"/>
                  <a:pt x="2370" y="8777"/>
                </a:cubicBezTo>
                <a:lnTo>
                  <a:pt x="2432" y="8777"/>
                </a:lnTo>
                <a:lnTo>
                  <a:pt x="2494" y="8777"/>
                </a:lnTo>
                <a:lnTo>
                  <a:pt x="2543" y="8764"/>
                </a:lnTo>
                <a:lnTo>
                  <a:pt x="2605" y="8752"/>
                </a:lnTo>
                <a:cubicBezTo>
                  <a:pt x="2728" y="8727"/>
                  <a:pt x="2728" y="8554"/>
                  <a:pt x="2605" y="8530"/>
                </a:cubicBezTo>
                <a:cubicBezTo>
                  <a:pt x="2593" y="8517"/>
                  <a:pt x="2568" y="8517"/>
                  <a:pt x="2555" y="8530"/>
                </a:cubicBezTo>
                <a:lnTo>
                  <a:pt x="2506" y="8530"/>
                </a:lnTo>
                <a:lnTo>
                  <a:pt x="2457" y="8530"/>
                </a:lnTo>
                <a:lnTo>
                  <a:pt x="2407" y="8530"/>
                </a:lnTo>
                <a:lnTo>
                  <a:pt x="2333" y="8542"/>
                </a:lnTo>
                <a:close/>
                <a:moveTo>
                  <a:pt x="3222" y="8344"/>
                </a:moveTo>
                <a:cubicBezTo>
                  <a:pt x="3062" y="8394"/>
                  <a:pt x="3136" y="8628"/>
                  <a:pt x="3296" y="8567"/>
                </a:cubicBezTo>
                <a:lnTo>
                  <a:pt x="3321" y="8554"/>
                </a:lnTo>
                <a:lnTo>
                  <a:pt x="3370" y="8542"/>
                </a:lnTo>
                <a:lnTo>
                  <a:pt x="3420" y="8517"/>
                </a:lnTo>
                <a:lnTo>
                  <a:pt x="3469" y="8505"/>
                </a:lnTo>
                <a:lnTo>
                  <a:pt x="3518" y="8480"/>
                </a:lnTo>
                <a:cubicBezTo>
                  <a:pt x="3629" y="8431"/>
                  <a:pt x="3592" y="8258"/>
                  <a:pt x="3469" y="8258"/>
                </a:cubicBezTo>
                <a:cubicBezTo>
                  <a:pt x="3457" y="8258"/>
                  <a:pt x="3444" y="8258"/>
                  <a:pt x="3432" y="8270"/>
                </a:cubicBezTo>
                <a:lnTo>
                  <a:pt x="3383" y="8283"/>
                </a:lnTo>
                <a:lnTo>
                  <a:pt x="3333" y="8307"/>
                </a:lnTo>
                <a:lnTo>
                  <a:pt x="3284" y="8320"/>
                </a:lnTo>
                <a:close/>
                <a:moveTo>
                  <a:pt x="4024" y="7949"/>
                </a:moveTo>
                <a:lnTo>
                  <a:pt x="4074" y="7925"/>
                </a:lnTo>
                <a:lnTo>
                  <a:pt x="4111" y="7900"/>
                </a:lnTo>
                <a:lnTo>
                  <a:pt x="4148" y="7875"/>
                </a:lnTo>
                <a:lnTo>
                  <a:pt x="4210" y="7826"/>
                </a:lnTo>
                <a:cubicBezTo>
                  <a:pt x="4284" y="7777"/>
                  <a:pt x="4395" y="7826"/>
                  <a:pt x="4395" y="7912"/>
                </a:cubicBezTo>
                <a:cubicBezTo>
                  <a:pt x="4395" y="7962"/>
                  <a:pt x="4382" y="7999"/>
                  <a:pt x="4345" y="8011"/>
                </a:cubicBezTo>
                <a:lnTo>
                  <a:pt x="4284" y="8061"/>
                </a:lnTo>
                <a:lnTo>
                  <a:pt x="4247" y="8085"/>
                </a:lnTo>
                <a:lnTo>
                  <a:pt x="4210" y="8110"/>
                </a:lnTo>
                <a:lnTo>
                  <a:pt x="4148" y="8147"/>
                </a:lnTo>
                <a:lnTo>
                  <a:pt x="4123" y="8159"/>
                </a:lnTo>
                <a:cubicBezTo>
                  <a:pt x="3987" y="8196"/>
                  <a:pt x="3913" y="8024"/>
                  <a:pt x="4024" y="7949"/>
                </a:cubicBezTo>
                <a:close/>
                <a:moveTo>
                  <a:pt x="4728" y="7394"/>
                </a:moveTo>
                <a:cubicBezTo>
                  <a:pt x="4642" y="7480"/>
                  <a:pt x="4740" y="7629"/>
                  <a:pt x="4864" y="7579"/>
                </a:cubicBezTo>
                <a:cubicBezTo>
                  <a:pt x="4876" y="7579"/>
                  <a:pt x="4888" y="7567"/>
                  <a:pt x="4901" y="7554"/>
                </a:cubicBezTo>
                <a:cubicBezTo>
                  <a:pt x="4950" y="7505"/>
                  <a:pt x="5012" y="7443"/>
                  <a:pt x="5061" y="7382"/>
                </a:cubicBezTo>
                <a:cubicBezTo>
                  <a:pt x="5160" y="7308"/>
                  <a:pt x="4963" y="7122"/>
                  <a:pt x="4888" y="7234"/>
                </a:cubicBezTo>
                <a:cubicBezTo>
                  <a:pt x="4839" y="7283"/>
                  <a:pt x="4790" y="7345"/>
                  <a:pt x="4740" y="7382"/>
                </a:cubicBezTo>
                <a:close/>
                <a:moveTo>
                  <a:pt x="5333" y="6703"/>
                </a:moveTo>
                <a:cubicBezTo>
                  <a:pt x="5234" y="6826"/>
                  <a:pt x="5419" y="6962"/>
                  <a:pt x="5518" y="6839"/>
                </a:cubicBezTo>
                <a:cubicBezTo>
                  <a:pt x="5567" y="6777"/>
                  <a:pt x="5604" y="6715"/>
                  <a:pt x="5654" y="6653"/>
                </a:cubicBezTo>
                <a:cubicBezTo>
                  <a:pt x="5716" y="6542"/>
                  <a:pt x="5580" y="6419"/>
                  <a:pt x="5481" y="6493"/>
                </a:cubicBezTo>
                <a:cubicBezTo>
                  <a:pt x="5469" y="6505"/>
                  <a:pt x="5469" y="6518"/>
                  <a:pt x="5456" y="6518"/>
                </a:cubicBezTo>
                <a:cubicBezTo>
                  <a:pt x="5419" y="6579"/>
                  <a:pt x="5370" y="6641"/>
                  <a:pt x="5333" y="6703"/>
                </a:cubicBezTo>
                <a:close/>
                <a:moveTo>
                  <a:pt x="5839" y="5937"/>
                </a:moveTo>
                <a:cubicBezTo>
                  <a:pt x="5777" y="6024"/>
                  <a:pt x="5864" y="6135"/>
                  <a:pt x="5962" y="6110"/>
                </a:cubicBezTo>
                <a:cubicBezTo>
                  <a:pt x="5987" y="6110"/>
                  <a:pt x="6012" y="6086"/>
                  <a:pt x="6036" y="6061"/>
                </a:cubicBezTo>
                <a:cubicBezTo>
                  <a:pt x="6074" y="5987"/>
                  <a:pt x="6111" y="5925"/>
                  <a:pt x="6148" y="5851"/>
                </a:cubicBezTo>
                <a:cubicBezTo>
                  <a:pt x="6259" y="5740"/>
                  <a:pt x="6086" y="5592"/>
                  <a:pt x="5975" y="5703"/>
                </a:cubicBezTo>
                <a:cubicBezTo>
                  <a:pt x="5962" y="5715"/>
                  <a:pt x="5962" y="5728"/>
                  <a:pt x="5950" y="5740"/>
                </a:cubicBezTo>
                <a:lnTo>
                  <a:pt x="5839" y="5937"/>
                </a:lnTo>
                <a:close/>
                <a:moveTo>
                  <a:pt x="6283" y="5135"/>
                </a:moveTo>
                <a:cubicBezTo>
                  <a:pt x="6222" y="5246"/>
                  <a:pt x="6357" y="5357"/>
                  <a:pt x="6456" y="5271"/>
                </a:cubicBezTo>
                <a:cubicBezTo>
                  <a:pt x="6469" y="5271"/>
                  <a:pt x="6481" y="5259"/>
                  <a:pt x="6493" y="5246"/>
                </a:cubicBezTo>
                <a:lnTo>
                  <a:pt x="6592" y="5036"/>
                </a:lnTo>
                <a:cubicBezTo>
                  <a:pt x="6654" y="4925"/>
                  <a:pt x="6518" y="4814"/>
                  <a:pt x="6419" y="4888"/>
                </a:cubicBezTo>
                <a:cubicBezTo>
                  <a:pt x="6407" y="4901"/>
                  <a:pt x="6394" y="4913"/>
                  <a:pt x="6394" y="4925"/>
                </a:cubicBezTo>
                <a:close/>
                <a:moveTo>
                  <a:pt x="6703" y="4333"/>
                </a:moveTo>
                <a:cubicBezTo>
                  <a:pt x="6666" y="4419"/>
                  <a:pt x="6752" y="4518"/>
                  <a:pt x="6839" y="4493"/>
                </a:cubicBezTo>
                <a:cubicBezTo>
                  <a:pt x="6876" y="4481"/>
                  <a:pt x="6901" y="4456"/>
                  <a:pt x="6913" y="4431"/>
                </a:cubicBezTo>
                <a:lnTo>
                  <a:pt x="7012" y="4234"/>
                </a:lnTo>
                <a:cubicBezTo>
                  <a:pt x="7061" y="4111"/>
                  <a:pt x="6901" y="3999"/>
                  <a:pt x="6814" y="4111"/>
                </a:cubicBezTo>
                <a:cubicBezTo>
                  <a:pt x="6814" y="4111"/>
                  <a:pt x="6802" y="4123"/>
                  <a:pt x="6802" y="4123"/>
                </a:cubicBezTo>
                <a:close/>
                <a:moveTo>
                  <a:pt x="7123" y="3506"/>
                </a:moveTo>
                <a:cubicBezTo>
                  <a:pt x="7061" y="3617"/>
                  <a:pt x="7209" y="3728"/>
                  <a:pt x="7308" y="3641"/>
                </a:cubicBezTo>
                <a:cubicBezTo>
                  <a:pt x="7308" y="3629"/>
                  <a:pt x="7320" y="3617"/>
                  <a:pt x="7333" y="3604"/>
                </a:cubicBezTo>
                <a:cubicBezTo>
                  <a:pt x="7357" y="3543"/>
                  <a:pt x="7394" y="3469"/>
                  <a:pt x="7431" y="3407"/>
                </a:cubicBezTo>
                <a:cubicBezTo>
                  <a:pt x="7505" y="3283"/>
                  <a:pt x="7345" y="3172"/>
                  <a:pt x="7246" y="3271"/>
                </a:cubicBezTo>
                <a:cubicBezTo>
                  <a:pt x="7246" y="3271"/>
                  <a:pt x="7234" y="3283"/>
                  <a:pt x="7234" y="3296"/>
                </a:cubicBezTo>
                <a:close/>
                <a:moveTo>
                  <a:pt x="7567" y="2679"/>
                </a:moveTo>
                <a:cubicBezTo>
                  <a:pt x="7530" y="2753"/>
                  <a:pt x="7567" y="2839"/>
                  <a:pt x="7654" y="2851"/>
                </a:cubicBezTo>
                <a:cubicBezTo>
                  <a:pt x="7703" y="2864"/>
                  <a:pt x="7752" y="2839"/>
                  <a:pt x="7777" y="2802"/>
                </a:cubicBezTo>
                <a:cubicBezTo>
                  <a:pt x="7814" y="2728"/>
                  <a:pt x="7851" y="2666"/>
                  <a:pt x="7888" y="2605"/>
                </a:cubicBezTo>
                <a:cubicBezTo>
                  <a:pt x="7962" y="2493"/>
                  <a:pt x="7826" y="2370"/>
                  <a:pt x="7715" y="2444"/>
                </a:cubicBezTo>
                <a:cubicBezTo>
                  <a:pt x="7703" y="2456"/>
                  <a:pt x="7703" y="2469"/>
                  <a:pt x="7691" y="2481"/>
                </a:cubicBezTo>
                <a:lnTo>
                  <a:pt x="7567" y="2679"/>
                </a:lnTo>
                <a:close/>
                <a:moveTo>
                  <a:pt x="8098" y="1889"/>
                </a:moveTo>
                <a:cubicBezTo>
                  <a:pt x="8012" y="2000"/>
                  <a:pt x="8135" y="2123"/>
                  <a:pt x="8246" y="2061"/>
                </a:cubicBezTo>
                <a:cubicBezTo>
                  <a:pt x="8258" y="2049"/>
                  <a:pt x="8271" y="2037"/>
                  <a:pt x="8283" y="2024"/>
                </a:cubicBezTo>
                <a:cubicBezTo>
                  <a:pt x="8320" y="1963"/>
                  <a:pt x="8369" y="1901"/>
                  <a:pt x="8419" y="1852"/>
                </a:cubicBezTo>
                <a:cubicBezTo>
                  <a:pt x="8493" y="1728"/>
                  <a:pt x="8320" y="1605"/>
                  <a:pt x="8234" y="1703"/>
                </a:cubicBezTo>
                <a:cubicBezTo>
                  <a:pt x="8184" y="1765"/>
                  <a:pt x="8135" y="1827"/>
                  <a:pt x="8086" y="1889"/>
                </a:cubicBezTo>
                <a:close/>
                <a:moveTo>
                  <a:pt x="8690" y="1160"/>
                </a:moveTo>
                <a:cubicBezTo>
                  <a:pt x="8592" y="1259"/>
                  <a:pt x="8715" y="1420"/>
                  <a:pt x="8839" y="1346"/>
                </a:cubicBezTo>
                <a:cubicBezTo>
                  <a:pt x="8839" y="1346"/>
                  <a:pt x="8851" y="1333"/>
                  <a:pt x="8863" y="1321"/>
                </a:cubicBezTo>
                <a:cubicBezTo>
                  <a:pt x="8913" y="1271"/>
                  <a:pt x="8962" y="1222"/>
                  <a:pt x="9011" y="1173"/>
                </a:cubicBezTo>
                <a:cubicBezTo>
                  <a:pt x="9024" y="1160"/>
                  <a:pt x="9036" y="1148"/>
                  <a:pt x="9048" y="1123"/>
                </a:cubicBezTo>
                <a:cubicBezTo>
                  <a:pt x="9085" y="1012"/>
                  <a:pt x="8937" y="926"/>
                  <a:pt x="8851" y="1000"/>
                </a:cubicBezTo>
                <a:cubicBezTo>
                  <a:pt x="8802" y="1062"/>
                  <a:pt x="8740" y="1111"/>
                  <a:pt x="8690" y="1173"/>
                </a:cubicBezTo>
                <a:close/>
                <a:moveTo>
                  <a:pt x="9419" y="543"/>
                </a:moveTo>
                <a:cubicBezTo>
                  <a:pt x="9320" y="617"/>
                  <a:pt x="9369" y="765"/>
                  <a:pt x="9480" y="765"/>
                </a:cubicBezTo>
                <a:cubicBezTo>
                  <a:pt x="9505" y="753"/>
                  <a:pt x="9530" y="753"/>
                  <a:pt x="9542" y="741"/>
                </a:cubicBezTo>
                <a:lnTo>
                  <a:pt x="9616" y="691"/>
                </a:lnTo>
                <a:lnTo>
                  <a:pt x="9653" y="667"/>
                </a:lnTo>
                <a:lnTo>
                  <a:pt x="9690" y="642"/>
                </a:lnTo>
                <a:lnTo>
                  <a:pt x="9740" y="617"/>
                </a:lnTo>
                <a:cubicBezTo>
                  <a:pt x="9838" y="555"/>
                  <a:pt x="9789" y="383"/>
                  <a:pt x="9666" y="395"/>
                </a:cubicBezTo>
                <a:cubicBezTo>
                  <a:pt x="9641" y="407"/>
                  <a:pt x="9629" y="407"/>
                  <a:pt x="9616" y="420"/>
                </a:cubicBezTo>
                <a:lnTo>
                  <a:pt x="9567" y="444"/>
                </a:lnTo>
                <a:lnTo>
                  <a:pt x="9530" y="469"/>
                </a:lnTo>
                <a:lnTo>
                  <a:pt x="9480" y="494"/>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1"/>
              </a:solidFill>
            </a:endParaRPr>
          </a:p>
        </p:txBody>
      </p:sp>
      <p:grpSp>
        <p:nvGrpSpPr>
          <p:cNvPr id="54" name="Google Shape;1572;p60">
            <a:extLst>
              <a:ext uri="{FF2B5EF4-FFF2-40B4-BE49-F238E27FC236}">
                <a16:creationId xmlns:a16="http://schemas.microsoft.com/office/drawing/2014/main" id="{83C5EFA7-7034-443D-BC48-26D7898CF41E}"/>
              </a:ext>
            </a:extLst>
          </p:cNvPr>
          <p:cNvGrpSpPr/>
          <p:nvPr/>
        </p:nvGrpSpPr>
        <p:grpSpPr>
          <a:xfrm rot="474658">
            <a:off x="211519" y="3267942"/>
            <a:ext cx="1557467" cy="585348"/>
            <a:chOff x="4345425" y="2175475"/>
            <a:chExt cx="800750" cy="176025"/>
          </a:xfrm>
        </p:grpSpPr>
        <p:sp>
          <p:nvSpPr>
            <p:cNvPr id="61" name="Google Shape;1573;p60">
              <a:extLst>
                <a:ext uri="{FF2B5EF4-FFF2-40B4-BE49-F238E27FC236}">
                  <a16:creationId xmlns:a16="http://schemas.microsoft.com/office/drawing/2014/main" id="{DFB1F202-7D4D-4F80-B0C5-BF5BF1565241}"/>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574;p60">
              <a:extLst>
                <a:ext uri="{FF2B5EF4-FFF2-40B4-BE49-F238E27FC236}">
                  <a16:creationId xmlns:a16="http://schemas.microsoft.com/office/drawing/2014/main" id="{0950C291-1723-44B5-941C-6EF549F91644}"/>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solidFill>
              <a:srgbClr val="FFD400">
                <a:alpha val="1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3" name="Google Shape;1583;p60">
            <a:extLst>
              <a:ext uri="{FF2B5EF4-FFF2-40B4-BE49-F238E27FC236}">
                <a16:creationId xmlns:a16="http://schemas.microsoft.com/office/drawing/2014/main" id="{8BE03085-F587-411B-94AD-43369049B970}"/>
              </a:ext>
            </a:extLst>
          </p:cNvPr>
          <p:cNvSpPr txBox="1">
            <a:spLocks/>
          </p:cNvSpPr>
          <p:nvPr/>
        </p:nvSpPr>
        <p:spPr>
          <a:xfrm>
            <a:off x="-303075" y="3314018"/>
            <a:ext cx="2506200" cy="340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2000" b="1" i="0" u="none" strike="noStrike" cap="none">
                <a:solidFill>
                  <a:schemeClr val="dk1"/>
                </a:solidFill>
                <a:latin typeface="Itim"/>
                <a:ea typeface="Itim"/>
                <a:cs typeface="Itim"/>
                <a:sym typeface="Itim"/>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buSzPts val="1100"/>
              <a:buFont typeface="Arial"/>
              <a:buNone/>
            </a:pPr>
            <a:r>
              <a:rPr lang="en" sz="1800" dirty="0">
                <a:latin typeface="MV Boli" panose="02000500030200090000" pitchFamily="2" charset="0"/>
                <a:cs typeface="MV Boli" panose="02000500030200090000" pitchFamily="2" charset="0"/>
              </a:rPr>
              <a:t>08:55</a:t>
            </a:r>
          </a:p>
        </p:txBody>
      </p:sp>
      <p:sp>
        <p:nvSpPr>
          <p:cNvPr id="64" name="Google Shape;1588;p60">
            <a:extLst>
              <a:ext uri="{FF2B5EF4-FFF2-40B4-BE49-F238E27FC236}">
                <a16:creationId xmlns:a16="http://schemas.microsoft.com/office/drawing/2014/main" id="{8993E5A9-9E7E-4B27-B6D3-C9E753170851}"/>
              </a:ext>
            </a:extLst>
          </p:cNvPr>
          <p:cNvSpPr txBox="1">
            <a:spLocks/>
          </p:cNvSpPr>
          <p:nvPr/>
        </p:nvSpPr>
        <p:spPr>
          <a:xfrm>
            <a:off x="421755" y="4021916"/>
            <a:ext cx="3441407"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endParaRPr lang="en-GB" dirty="0">
              <a:latin typeface="Calibri" panose="020F0502020204030204" pitchFamily="34" charset="0"/>
              <a:cs typeface="Calibri" panose="020F0502020204030204" pitchFamily="34" charset="0"/>
            </a:endParaRPr>
          </a:p>
        </p:txBody>
      </p:sp>
      <p:sp>
        <p:nvSpPr>
          <p:cNvPr id="65" name="Google Shape;1588;p60">
            <a:extLst>
              <a:ext uri="{FF2B5EF4-FFF2-40B4-BE49-F238E27FC236}">
                <a16:creationId xmlns:a16="http://schemas.microsoft.com/office/drawing/2014/main" id="{30268D28-DC47-4752-81CB-5E301D9F86BA}"/>
              </a:ext>
            </a:extLst>
          </p:cNvPr>
          <p:cNvSpPr txBox="1">
            <a:spLocks/>
          </p:cNvSpPr>
          <p:nvPr/>
        </p:nvSpPr>
        <p:spPr>
          <a:xfrm>
            <a:off x="226927" y="3727914"/>
            <a:ext cx="3441407" cy="572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r>
              <a:rPr lang="en-GB" dirty="0">
                <a:latin typeface="Calibri" panose="020F0502020204030204" pitchFamily="34" charset="0"/>
                <a:cs typeface="Calibri" panose="020F0502020204030204" pitchFamily="34" charset="0"/>
              </a:rPr>
              <a:t>Registration finishes, day begins!</a:t>
            </a:r>
          </a:p>
          <a:p>
            <a:pPr marL="0" indent="0"/>
            <a:r>
              <a:rPr lang="en-GB" dirty="0">
                <a:latin typeface="Calibri" panose="020F0502020204030204" pitchFamily="34" charset="0"/>
                <a:cs typeface="Calibri" panose="020F0502020204030204" pitchFamily="34" charset="0"/>
              </a:rPr>
              <a:t>Come in through the office after 8:55.</a:t>
            </a:r>
          </a:p>
        </p:txBody>
      </p:sp>
      <p:sp>
        <p:nvSpPr>
          <p:cNvPr id="66" name="Google Shape;1583;p60">
            <a:extLst>
              <a:ext uri="{FF2B5EF4-FFF2-40B4-BE49-F238E27FC236}">
                <a16:creationId xmlns:a16="http://schemas.microsoft.com/office/drawing/2014/main" id="{DFF316ED-C951-40B1-85F7-EDDCEA9F8FCB}"/>
              </a:ext>
            </a:extLst>
          </p:cNvPr>
          <p:cNvSpPr txBox="1">
            <a:spLocks/>
          </p:cNvSpPr>
          <p:nvPr/>
        </p:nvSpPr>
        <p:spPr>
          <a:xfrm>
            <a:off x="-338514" y="4182888"/>
            <a:ext cx="2506200" cy="340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2"/>
              </a:buClr>
              <a:buSzPts val="1600"/>
              <a:buFont typeface="Muli"/>
              <a:buNone/>
              <a:defRPr sz="2000" b="1" i="0" u="none" strike="noStrike" cap="none">
                <a:solidFill>
                  <a:schemeClr val="dk1"/>
                </a:solidFill>
                <a:latin typeface="Itim"/>
                <a:ea typeface="Itim"/>
                <a:cs typeface="Itim"/>
                <a:sym typeface="Itim"/>
              </a:defRPr>
            </a:lvl1pPr>
            <a:lvl2pPr marL="914400" marR="0" lvl="1"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2pPr>
            <a:lvl3pPr marL="1371600" marR="0" lvl="2"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3pPr>
            <a:lvl4pPr marL="1828800" marR="0" lvl="3"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4pPr>
            <a:lvl5pPr marL="2286000" marR="0" lvl="4"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5pPr>
            <a:lvl6pPr marL="2743200" marR="0" lvl="5"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6pPr>
            <a:lvl7pPr marL="3200400" marR="0" lvl="6"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7pPr>
            <a:lvl8pPr marL="3657600" marR="0" lvl="7"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8pPr>
            <a:lvl9pPr marL="4114800" marR="0" lvl="8" indent="-330200" algn="ctr" rtl="0">
              <a:lnSpc>
                <a:spcPct val="100000"/>
              </a:lnSpc>
              <a:spcBef>
                <a:spcPts val="0"/>
              </a:spcBef>
              <a:spcAft>
                <a:spcPts val="0"/>
              </a:spcAft>
              <a:buClr>
                <a:schemeClr val="dk2"/>
              </a:buClr>
              <a:buSzPts val="1600"/>
              <a:buFont typeface="Muli"/>
              <a:buNone/>
              <a:defRPr sz="1600" b="0" i="0" u="none" strike="noStrike" cap="none">
                <a:solidFill>
                  <a:schemeClr val="dk2"/>
                </a:solidFill>
                <a:latin typeface="Muli"/>
                <a:ea typeface="Muli"/>
                <a:cs typeface="Muli"/>
                <a:sym typeface="Muli"/>
              </a:defRPr>
            </a:lvl9pPr>
          </a:lstStyle>
          <a:p>
            <a:pPr marL="0" indent="0">
              <a:buSzPts val="1100"/>
              <a:buFont typeface="Arial"/>
              <a:buNone/>
            </a:pPr>
            <a:r>
              <a:rPr lang="en" sz="1800" dirty="0">
                <a:latin typeface="MV Boli" panose="02000500030200090000" pitchFamily="2" charset="0"/>
                <a:cs typeface="MV Boli" panose="02000500030200090000" pitchFamily="2" charset="0"/>
              </a:rPr>
              <a:t>11:00</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6CCE2-FEA4-4591-A83B-24AAA6F5A63C}"/>
              </a:ext>
            </a:extLst>
          </p:cNvPr>
          <p:cNvSpPr>
            <a:spLocks noGrp="1"/>
          </p:cNvSpPr>
          <p:nvPr>
            <p:ph type="title"/>
          </p:nvPr>
        </p:nvSpPr>
        <p:spPr>
          <a:xfrm>
            <a:off x="720000" y="476202"/>
            <a:ext cx="7704000" cy="360000"/>
          </a:xfrm>
        </p:spPr>
        <p:txBody>
          <a:bodyPr/>
          <a:lstStyle/>
          <a:p>
            <a:r>
              <a:rPr lang="en-GB" dirty="0">
                <a:latin typeface="MV Boli" panose="02000500030200090000" pitchFamily="2" charset="0"/>
                <a:cs typeface="MV Boli" panose="02000500030200090000" pitchFamily="2" charset="0"/>
              </a:rPr>
              <a:t>Year 6 Expectations</a:t>
            </a:r>
          </a:p>
        </p:txBody>
      </p:sp>
      <p:sp>
        <p:nvSpPr>
          <p:cNvPr id="3" name="Text Placeholder 2">
            <a:extLst>
              <a:ext uri="{FF2B5EF4-FFF2-40B4-BE49-F238E27FC236}">
                <a16:creationId xmlns:a16="http://schemas.microsoft.com/office/drawing/2014/main" id="{E5788035-9736-4130-B7F4-A8BEDA4CE26B}"/>
              </a:ext>
            </a:extLst>
          </p:cNvPr>
          <p:cNvSpPr>
            <a:spLocks noGrp="1"/>
          </p:cNvSpPr>
          <p:nvPr>
            <p:ph type="body" idx="1"/>
          </p:nvPr>
        </p:nvSpPr>
        <p:spPr>
          <a:xfrm>
            <a:off x="720000" y="1297172"/>
            <a:ext cx="7704000" cy="711102"/>
          </a:xfrm>
        </p:spPr>
        <p:txBody>
          <a:bodyPr/>
          <a:lstStyle/>
          <a:p>
            <a:pPr marL="152400" indent="0">
              <a:buNone/>
            </a:pPr>
            <a:r>
              <a:rPr lang="en-GB" sz="1800" dirty="0">
                <a:latin typeface="MV Boli" panose="02000500030200090000" pitchFamily="2" charset="0"/>
                <a:cs typeface="MV Boli" panose="02000500030200090000" pitchFamily="2" charset="0"/>
              </a:rPr>
              <a:t>Spellings and Times Tables:</a:t>
            </a:r>
          </a:p>
          <a:p>
            <a:pPr marL="323850" indent="-171450">
              <a:buFont typeface="Courier New" panose="02070309020205020404" pitchFamily="49" charset="0"/>
              <a:buChar char="o"/>
            </a:pPr>
            <a:r>
              <a:rPr lang="en-GB" sz="1200" dirty="0">
                <a:latin typeface="Calibri" panose="020F0502020204030204" pitchFamily="34" charset="0"/>
                <a:cs typeface="Calibri" panose="020F0502020204030204" pitchFamily="34" charset="0"/>
              </a:rPr>
              <a:t>Weekly spellings will be sent home in the children’s planner. These will be tested the following Monday.</a:t>
            </a:r>
          </a:p>
        </p:txBody>
      </p:sp>
      <p:grpSp>
        <p:nvGrpSpPr>
          <p:cNvPr id="4" name="Google Shape;1545;p59">
            <a:extLst>
              <a:ext uri="{FF2B5EF4-FFF2-40B4-BE49-F238E27FC236}">
                <a16:creationId xmlns:a16="http://schemas.microsoft.com/office/drawing/2014/main" id="{3D7BA726-1EA7-469B-87F9-57C7975091A4}"/>
              </a:ext>
            </a:extLst>
          </p:cNvPr>
          <p:cNvGrpSpPr/>
          <p:nvPr/>
        </p:nvGrpSpPr>
        <p:grpSpPr>
          <a:xfrm rot="1461682">
            <a:off x="6980409" y="425544"/>
            <a:ext cx="2743443" cy="1090954"/>
            <a:chOff x="4038775" y="3369325"/>
            <a:chExt cx="1789725" cy="711700"/>
          </a:xfrm>
        </p:grpSpPr>
        <p:sp>
          <p:nvSpPr>
            <p:cNvPr id="5" name="Google Shape;1546;p59">
              <a:extLst>
                <a:ext uri="{FF2B5EF4-FFF2-40B4-BE49-F238E27FC236}">
                  <a16:creationId xmlns:a16="http://schemas.microsoft.com/office/drawing/2014/main" id="{E42816B6-0FC5-4635-850E-A009772C5A4D}"/>
                </a:ext>
              </a:extLst>
            </p:cNvPr>
            <p:cNvSpPr/>
            <p:nvPr/>
          </p:nvSpPr>
          <p:spPr>
            <a:xfrm>
              <a:off x="4059950" y="3603700"/>
              <a:ext cx="523950" cy="276175"/>
            </a:xfrm>
            <a:custGeom>
              <a:avLst/>
              <a:gdLst/>
              <a:ahLst/>
              <a:cxnLst/>
              <a:rect l="l" t="t" r="r" b="b"/>
              <a:pathLst>
                <a:path w="20958" h="11047" extrusionOk="0">
                  <a:moveTo>
                    <a:pt x="19281" y="1"/>
                  </a:moveTo>
                  <a:lnTo>
                    <a:pt x="0" y="3534"/>
                  </a:lnTo>
                  <a:cubicBezTo>
                    <a:pt x="334" y="5373"/>
                    <a:pt x="794" y="7176"/>
                    <a:pt x="1389" y="8942"/>
                  </a:cubicBezTo>
                  <a:cubicBezTo>
                    <a:pt x="1695" y="9898"/>
                    <a:pt x="2344" y="10484"/>
                    <a:pt x="3345" y="10691"/>
                  </a:cubicBezTo>
                  <a:cubicBezTo>
                    <a:pt x="4481" y="10928"/>
                    <a:pt x="5812" y="11047"/>
                    <a:pt x="7335" y="11047"/>
                  </a:cubicBezTo>
                  <a:cubicBezTo>
                    <a:pt x="10850" y="11047"/>
                    <a:pt x="15393" y="10416"/>
                    <a:pt x="20958" y="9159"/>
                  </a:cubicBezTo>
                  <a:lnTo>
                    <a:pt x="1928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1547;p59">
              <a:extLst>
                <a:ext uri="{FF2B5EF4-FFF2-40B4-BE49-F238E27FC236}">
                  <a16:creationId xmlns:a16="http://schemas.microsoft.com/office/drawing/2014/main" id="{8B9C15D2-143A-4B07-8458-F54EFEE4868E}"/>
                </a:ext>
              </a:extLst>
            </p:cNvPr>
            <p:cNvSpPr/>
            <p:nvPr/>
          </p:nvSpPr>
          <p:spPr>
            <a:xfrm>
              <a:off x="4043050" y="3372050"/>
              <a:ext cx="501200" cy="322275"/>
            </a:xfrm>
            <a:custGeom>
              <a:avLst/>
              <a:gdLst/>
              <a:ahLst/>
              <a:cxnLst/>
              <a:rect l="l" t="t" r="r" b="b"/>
              <a:pathLst>
                <a:path w="20048" h="12891" extrusionOk="0">
                  <a:moveTo>
                    <a:pt x="16729" y="1088"/>
                  </a:moveTo>
                  <a:cubicBezTo>
                    <a:pt x="17056" y="1088"/>
                    <a:pt x="17120" y="1244"/>
                    <a:pt x="17145" y="1362"/>
                  </a:cubicBezTo>
                  <a:cubicBezTo>
                    <a:pt x="17172" y="1506"/>
                    <a:pt x="17154" y="1677"/>
                    <a:pt x="16802" y="1740"/>
                  </a:cubicBezTo>
                  <a:cubicBezTo>
                    <a:pt x="16759" y="1748"/>
                    <a:pt x="16717" y="1752"/>
                    <a:pt x="16678" y="1752"/>
                  </a:cubicBezTo>
                  <a:cubicBezTo>
                    <a:pt x="16549" y="1752"/>
                    <a:pt x="16448" y="1708"/>
                    <a:pt x="16379" y="1632"/>
                  </a:cubicBezTo>
                  <a:lnTo>
                    <a:pt x="16289" y="1461"/>
                  </a:lnTo>
                  <a:cubicBezTo>
                    <a:pt x="16253" y="1253"/>
                    <a:pt x="16334" y="1145"/>
                    <a:pt x="16550" y="1109"/>
                  </a:cubicBezTo>
                  <a:cubicBezTo>
                    <a:pt x="16577" y="1100"/>
                    <a:pt x="16613" y="1100"/>
                    <a:pt x="16649" y="1091"/>
                  </a:cubicBezTo>
                  <a:cubicBezTo>
                    <a:pt x="16677" y="1089"/>
                    <a:pt x="16704" y="1088"/>
                    <a:pt x="16729" y="1088"/>
                  </a:cubicBezTo>
                  <a:close/>
                  <a:moveTo>
                    <a:pt x="5761" y="3632"/>
                  </a:moveTo>
                  <a:cubicBezTo>
                    <a:pt x="6046" y="3632"/>
                    <a:pt x="6104" y="3792"/>
                    <a:pt x="6130" y="3912"/>
                  </a:cubicBezTo>
                  <a:cubicBezTo>
                    <a:pt x="6148" y="3985"/>
                    <a:pt x="6130" y="4066"/>
                    <a:pt x="6094" y="4147"/>
                  </a:cubicBezTo>
                  <a:cubicBezTo>
                    <a:pt x="6049" y="4237"/>
                    <a:pt x="5968" y="4300"/>
                    <a:pt x="5850" y="4318"/>
                  </a:cubicBezTo>
                  <a:cubicBezTo>
                    <a:pt x="5811" y="4325"/>
                    <a:pt x="5775" y="4329"/>
                    <a:pt x="5742" y="4329"/>
                  </a:cubicBezTo>
                  <a:cubicBezTo>
                    <a:pt x="5558" y="4329"/>
                    <a:pt x="5456" y="4224"/>
                    <a:pt x="5418" y="4003"/>
                  </a:cubicBezTo>
                  <a:cubicBezTo>
                    <a:pt x="5364" y="3723"/>
                    <a:pt x="5490" y="3660"/>
                    <a:pt x="5607" y="3642"/>
                  </a:cubicBezTo>
                  <a:cubicBezTo>
                    <a:pt x="5634" y="3633"/>
                    <a:pt x="5670" y="3633"/>
                    <a:pt x="5715" y="3633"/>
                  </a:cubicBezTo>
                  <a:cubicBezTo>
                    <a:pt x="5731" y="3632"/>
                    <a:pt x="5747" y="3632"/>
                    <a:pt x="5761" y="3632"/>
                  </a:cubicBezTo>
                  <a:close/>
                  <a:moveTo>
                    <a:pt x="4640" y="4196"/>
                  </a:moveTo>
                  <a:cubicBezTo>
                    <a:pt x="4834" y="4196"/>
                    <a:pt x="4880" y="4293"/>
                    <a:pt x="4895" y="4390"/>
                  </a:cubicBezTo>
                  <a:cubicBezTo>
                    <a:pt x="4922" y="4507"/>
                    <a:pt x="4823" y="4715"/>
                    <a:pt x="4264" y="5066"/>
                  </a:cubicBezTo>
                  <a:cubicBezTo>
                    <a:pt x="3813" y="5355"/>
                    <a:pt x="3372" y="5544"/>
                    <a:pt x="2957" y="5616"/>
                  </a:cubicBezTo>
                  <a:cubicBezTo>
                    <a:pt x="2891" y="5627"/>
                    <a:pt x="2818" y="5637"/>
                    <a:pt x="2750" y="5637"/>
                  </a:cubicBezTo>
                  <a:cubicBezTo>
                    <a:pt x="2652" y="5637"/>
                    <a:pt x="2563" y="5617"/>
                    <a:pt x="2515" y="5553"/>
                  </a:cubicBezTo>
                  <a:cubicBezTo>
                    <a:pt x="2506" y="5544"/>
                    <a:pt x="2479" y="5508"/>
                    <a:pt x="2452" y="5373"/>
                  </a:cubicBezTo>
                  <a:cubicBezTo>
                    <a:pt x="2452" y="5346"/>
                    <a:pt x="2515" y="5174"/>
                    <a:pt x="3651" y="4561"/>
                  </a:cubicBezTo>
                  <a:cubicBezTo>
                    <a:pt x="4003" y="4363"/>
                    <a:pt x="4291" y="4246"/>
                    <a:pt x="4498" y="4210"/>
                  </a:cubicBezTo>
                  <a:cubicBezTo>
                    <a:pt x="4553" y="4201"/>
                    <a:pt x="4600" y="4196"/>
                    <a:pt x="4640" y="4196"/>
                  </a:cubicBezTo>
                  <a:close/>
                  <a:moveTo>
                    <a:pt x="18335" y="0"/>
                  </a:moveTo>
                  <a:lnTo>
                    <a:pt x="18263" y="9"/>
                  </a:lnTo>
                  <a:cubicBezTo>
                    <a:pt x="16802" y="217"/>
                    <a:pt x="15414" y="442"/>
                    <a:pt x="14116" y="676"/>
                  </a:cubicBezTo>
                  <a:cubicBezTo>
                    <a:pt x="8104" y="1776"/>
                    <a:pt x="3732" y="3263"/>
                    <a:pt x="1109" y="5093"/>
                  </a:cubicBezTo>
                  <a:cubicBezTo>
                    <a:pt x="370" y="5634"/>
                    <a:pt x="0" y="6409"/>
                    <a:pt x="18" y="7383"/>
                  </a:cubicBezTo>
                  <a:cubicBezTo>
                    <a:pt x="91" y="9086"/>
                    <a:pt x="262" y="10772"/>
                    <a:pt x="532" y="12413"/>
                  </a:cubicBezTo>
                  <a:cubicBezTo>
                    <a:pt x="559" y="12548"/>
                    <a:pt x="586" y="12674"/>
                    <a:pt x="604" y="12809"/>
                  </a:cubicBezTo>
                  <a:lnTo>
                    <a:pt x="613" y="12890"/>
                  </a:lnTo>
                  <a:lnTo>
                    <a:pt x="20047" y="9330"/>
                  </a:lnTo>
                  <a:lnTo>
                    <a:pt x="18335"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1548;p59">
              <a:extLst>
                <a:ext uri="{FF2B5EF4-FFF2-40B4-BE49-F238E27FC236}">
                  <a16:creationId xmlns:a16="http://schemas.microsoft.com/office/drawing/2014/main" id="{FE5C774C-A5E8-4101-A01F-42CA08D0D541}"/>
                </a:ext>
              </a:extLst>
            </p:cNvPr>
            <p:cNvSpPr/>
            <p:nvPr/>
          </p:nvSpPr>
          <p:spPr>
            <a:xfrm>
              <a:off x="4101875" y="3397400"/>
              <a:ext cx="372750" cy="117625"/>
            </a:xfrm>
            <a:custGeom>
              <a:avLst/>
              <a:gdLst/>
              <a:ahLst/>
              <a:cxnLst/>
              <a:rect l="l" t="t" r="r" b="b"/>
              <a:pathLst>
                <a:path w="14910" h="4705" extrusionOk="0">
                  <a:moveTo>
                    <a:pt x="14392" y="1"/>
                  </a:moveTo>
                  <a:cubicBezTo>
                    <a:pt x="14361" y="1"/>
                    <a:pt x="14329" y="2"/>
                    <a:pt x="14296" y="5"/>
                  </a:cubicBezTo>
                  <a:cubicBezTo>
                    <a:pt x="13954" y="23"/>
                    <a:pt x="13809" y="176"/>
                    <a:pt x="13863" y="456"/>
                  </a:cubicBezTo>
                  <a:lnTo>
                    <a:pt x="13963" y="654"/>
                  </a:lnTo>
                  <a:cubicBezTo>
                    <a:pt x="14053" y="758"/>
                    <a:pt x="14169" y="814"/>
                    <a:pt x="14316" y="814"/>
                  </a:cubicBezTo>
                  <a:cubicBezTo>
                    <a:pt x="14361" y="814"/>
                    <a:pt x="14408" y="809"/>
                    <a:pt x="14458" y="798"/>
                  </a:cubicBezTo>
                  <a:cubicBezTo>
                    <a:pt x="14774" y="744"/>
                    <a:pt x="14909" y="582"/>
                    <a:pt x="14864" y="329"/>
                  </a:cubicBezTo>
                  <a:cubicBezTo>
                    <a:pt x="14823" y="110"/>
                    <a:pt x="14666" y="1"/>
                    <a:pt x="14392" y="1"/>
                  </a:cubicBezTo>
                  <a:close/>
                  <a:moveTo>
                    <a:pt x="3386" y="2537"/>
                  </a:moveTo>
                  <a:cubicBezTo>
                    <a:pt x="3375" y="2537"/>
                    <a:pt x="3364" y="2538"/>
                    <a:pt x="3353" y="2538"/>
                  </a:cubicBezTo>
                  <a:cubicBezTo>
                    <a:pt x="3056" y="2538"/>
                    <a:pt x="2930" y="2700"/>
                    <a:pt x="2993" y="2998"/>
                  </a:cubicBezTo>
                  <a:cubicBezTo>
                    <a:pt x="3039" y="3258"/>
                    <a:pt x="3169" y="3388"/>
                    <a:pt x="3390" y="3388"/>
                  </a:cubicBezTo>
                  <a:cubicBezTo>
                    <a:pt x="3429" y="3388"/>
                    <a:pt x="3471" y="3384"/>
                    <a:pt x="3516" y="3376"/>
                  </a:cubicBezTo>
                  <a:cubicBezTo>
                    <a:pt x="3651" y="3349"/>
                    <a:pt x="3750" y="3286"/>
                    <a:pt x="3804" y="3169"/>
                  </a:cubicBezTo>
                  <a:cubicBezTo>
                    <a:pt x="3858" y="3070"/>
                    <a:pt x="3867" y="2971"/>
                    <a:pt x="3858" y="2880"/>
                  </a:cubicBezTo>
                  <a:cubicBezTo>
                    <a:pt x="3815" y="2646"/>
                    <a:pt x="3655" y="2537"/>
                    <a:pt x="3386" y="2537"/>
                  </a:cubicBezTo>
                  <a:close/>
                  <a:moveTo>
                    <a:pt x="2290" y="3104"/>
                  </a:moveTo>
                  <a:cubicBezTo>
                    <a:pt x="2061" y="3104"/>
                    <a:pt x="1719" y="3229"/>
                    <a:pt x="1262" y="3475"/>
                  </a:cubicBezTo>
                  <a:cubicBezTo>
                    <a:pt x="415" y="3935"/>
                    <a:pt x="0" y="4232"/>
                    <a:pt x="27" y="4377"/>
                  </a:cubicBezTo>
                  <a:cubicBezTo>
                    <a:pt x="45" y="4485"/>
                    <a:pt x="72" y="4566"/>
                    <a:pt x="108" y="4593"/>
                  </a:cubicBezTo>
                  <a:cubicBezTo>
                    <a:pt x="164" y="4668"/>
                    <a:pt x="264" y="4704"/>
                    <a:pt x="404" y="4704"/>
                  </a:cubicBezTo>
                  <a:cubicBezTo>
                    <a:pt x="466" y="4704"/>
                    <a:pt x="536" y="4697"/>
                    <a:pt x="613" y="4683"/>
                  </a:cubicBezTo>
                  <a:cubicBezTo>
                    <a:pt x="1046" y="4602"/>
                    <a:pt x="1487" y="4413"/>
                    <a:pt x="1947" y="4115"/>
                  </a:cubicBezTo>
                  <a:cubicBezTo>
                    <a:pt x="2434" y="3818"/>
                    <a:pt x="2659" y="3565"/>
                    <a:pt x="2623" y="3367"/>
                  </a:cubicBezTo>
                  <a:cubicBezTo>
                    <a:pt x="2590" y="3191"/>
                    <a:pt x="2479" y="3104"/>
                    <a:pt x="2290" y="3104"/>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1549;p59">
              <a:extLst>
                <a:ext uri="{FF2B5EF4-FFF2-40B4-BE49-F238E27FC236}">
                  <a16:creationId xmlns:a16="http://schemas.microsoft.com/office/drawing/2014/main" id="{6083E62A-0167-47C3-ADB2-A2758B70A2C5}"/>
                </a:ext>
              </a:extLst>
            </p:cNvPr>
            <p:cNvSpPr/>
            <p:nvPr/>
          </p:nvSpPr>
          <p:spPr>
            <a:xfrm>
              <a:off x="4038775" y="3369325"/>
              <a:ext cx="550325" cy="519150"/>
            </a:xfrm>
            <a:custGeom>
              <a:avLst/>
              <a:gdLst/>
              <a:ahLst/>
              <a:cxnLst/>
              <a:rect l="l" t="t" r="r" b="b"/>
              <a:pathLst>
                <a:path w="22013" h="20766" extrusionOk="0">
                  <a:moveTo>
                    <a:pt x="18293" y="414"/>
                  </a:moveTo>
                  <a:cubicBezTo>
                    <a:pt x="18449" y="1112"/>
                    <a:pt x="18591" y="1809"/>
                    <a:pt x="18740" y="2507"/>
                  </a:cubicBezTo>
                  <a:lnTo>
                    <a:pt x="19200" y="4797"/>
                  </a:lnTo>
                  <a:cubicBezTo>
                    <a:pt x="19506" y="6320"/>
                    <a:pt x="19795" y="7843"/>
                    <a:pt x="20065" y="9376"/>
                  </a:cubicBezTo>
                  <a:cubicBezTo>
                    <a:pt x="20345" y="10908"/>
                    <a:pt x="20624" y="12431"/>
                    <a:pt x="20876" y="13964"/>
                  </a:cubicBezTo>
                  <a:lnTo>
                    <a:pt x="21255" y="16262"/>
                  </a:lnTo>
                  <a:cubicBezTo>
                    <a:pt x="21362" y="16971"/>
                    <a:pt x="21477" y="17673"/>
                    <a:pt x="21585" y="18374"/>
                  </a:cubicBezTo>
                  <a:lnTo>
                    <a:pt x="21585" y="18374"/>
                  </a:lnTo>
                  <a:cubicBezTo>
                    <a:pt x="20571" y="18546"/>
                    <a:pt x="19557" y="18733"/>
                    <a:pt x="18551" y="18903"/>
                  </a:cubicBezTo>
                  <a:cubicBezTo>
                    <a:pt x="18010" y="18994"/>
                    <a:pt x="17478" y="19093"/>
                    <a:pt x="16937" y="19183"/>
                  </a:cubicBezTo>
                  <a:lnTo>
                    <a:pt x="16135" y="19309"/>
                  </a:lnTo>
                  <a:lnTo>
                    <a:pt x="15333" y="19435"/>
                  </a:lnTo>
                  <a:cubicBezTo>
                    <a:pt x="14801" y="19525"/>
                    <a:pt x="14260" y="19588"/>
                    <a:pt x="13728" y="19670"/>
                  </a:cubicBezTo>
                  <a:lnTo>
                    <a:pt x="12917" y="19769"/>
                  </a:lnTo>
                  <a:cubicBezTo>
                    <a:pt x="12647" y="19796"/>
                    <a:pt x="12385" y="19832"/>
                    <a:pt x="12115" y="19850"/>
                  </a:cubicBezTo>
                  <a:cubicBezTo>
                    <a:pt x="11033" y="19967"/>
                    <a:pt x="9961" y="20030"/>
                    <a:pt x="8879" y="20066"/>
                  </a:cubicBezTo>
                  <a:cubicBezTo>
                    <a:pt x="8626" y="20073"/>
                    <a:pt x="8372" y="20076"/>
                    <a:pt x="8118" y="20076"/>
                  </a:cubicBezTo>
                  <a:cubicBezTo>
                    <a:pt x="7297" y="20076"/>
                    <a:pt x="6473" y="20041"/>
                    <a:pt x="5661" y="19958"/>
                  </a:cubicBezTo>
                  <a:cubicBezTo>
                    <a:pt x="5400" y="19922"/>
                    <a:pt x="5129" y="19895"/>
                    <a:pt x="4868" y="19850"/>
                  </a:cubicBezTo>
                  <a:lnTo>
                    <a:pt x="4480" y="19778"/>
                  </a:lnTo>
                  <a:lnTo>
                    <a:pt x="4282" y="19742"/>
                  </a:lnTo>
                  <a:cubicBezTo>
                    <a:pt x="4219" y="19733"/>
                    <a:pt x="4165" y="19715"/>
                    <a:pt x="4102" y="19706"/>
                  </a:cubicBezTo>
                  <a:cubicBezTo>
                    <a:pt x="3624" y="19579"/>
                    <a:pt x="3209" y="19336"/>
                    <a:pt x="2921" y="18957"/>
                  </a:cubicBezTo>
                  <a:cubicBezTo>
                    <a:pt x="2776" y="18777"/>
                    <a:pt x="2668" y="18561"/>
                    <a:pt x="2578" y="18326"/>
                  </a:cubicBezTo>
                  <a:cubicBezTo>
                    <a:pt x="2542" y="18218"/>
                    <a:pt x="2497" y="18083"/>
                    <a:pt x="2452" y="17957"/>
                  </a:cubicBezTo>
                  <a:lnTo>
                    <a:pt x="2326" y="17569"/>
                  </a:lnTo>
                  <a:cubicBezTo>
                    <a:pt x="2164" y="17056"/>
                    <a:pt x="2010" y="16533"/>
                    <a:pt x="1866" y="16019"/>
                  </a:cubicBezTo>
                  <a:cubicBezTo>
                    <a:pt x="1578" y="14973"/>
                    <a:pt x="1343" y="13919"/>
                    <a:pt x="1145" y="12855"/>
                  </a:cubicBezTo>
                  <a:cubicBezTo>
                    <a:pt x="947" y="11800"/>
                    <a:pt x="802" y="10728"/>
                    <a:pt x="694" y="9664"/>
                  </a:cubicBezTo>
                  <a:cubicBezTo>
                    <a:pt x="649" y="9123"/>
                    <a:pt x="604" y="8591"/>
                    <a:pt x="568" y="8051"/>
                  </a:cubicBezTo>
                  <a:lnTo>
                    <a:pt x="550" y="7645"/>
                  </a:lnTo>
                  <a:cubicBezTo>
                    <a:pt x="541" y="7510"/>
                    <a:pt x="541" y="7393"/>
                    <a:pt x="550" y="7266"/>
                  </a:cubicBezTo>
                  <a:cubicBezTo>
                    <a:pt x="559" y="7023"/>
                    <a:pt x="595" y="6771"/>
                    <a:pt x="676" y="6545"/>
                  </a:cubicBezTo>
                  <a:cubicBezTo>
                    <a:pt x="829" y="6086"/>
                    <a:pt x="1145" y="5698"/>
                    <a:pt x="1569" y="5419"/>
                  </a:cubicBezTo>
                  <a:cubicBezTo>
                    <a:pt x="2001" y="5121"/>
                    <a:pt x="2461" y="4851"/>
                    <a:pt x="2930" y="4598"/>
                  </a:cubicBezTo>
                  <a:cubicBezTo>
                    <a:pt x="3867" y="4094"/>
                    <a:pt x="4859" y="3661"/>
                    <a:pt x="5868" y="3291"/>
                  </a:cubicBezTo>
                  <a:cubicBezTo>
                    <a:pt x="7878" y="2543"/>
                    <a:pt x="9970" y="1984"/>
                    <a:pt x="12079" y="1525"/>
                  </a:cubicBezTo>
                  <a:cubicBezTo>
                    <a:pt x="14139" y="1077"/>
                    <a:pt x="16208" y="716"/>
                    <a:pt x="18293" y="414"/>
                  </a:cubicBezTo>
                  <a:close/>
                  <a:moveTo>
                    <a:pt x="18441" y="0"/>
                  </a:moveTo>
                  <a:cubicBezTo>
                    <a:pt x="18436" y="0"/>
                    <a:pt x="18430" y="1"/>
                    <a:pt x="18425" y="1"/>
                  </a:cubicBezTo>
                  <a:lnTo>
                    <a:pt x="18416" y="1"/>
                  </a:lnTo>
                  <a:cubicBezTo>
                    <a:pt x="16261" y="299"/>
                    <a:pt x="14116" y="650"/>
                    <a:pt x="11989" y="1101"/>
                  </a:cubicBezTo>
                  <a:cubicBezTo>
                    <a:pt x="9861" y="1543"/>
                    <a:pt x="7752" y="2092"/>
                    <a:pt x="5697" y="2832"/>
                  </a:cubicBezTo>
                  <a:cubicBezTo>
                    <a:pt x="4669" y="3201"/>
                    <a:pt x="3660" y="3634"/>
                    <a:pt x="2686" y="4148"/>
                  </a:cubicBezTo>
                  <a:cubicBezTo>
                    <a:pt x="2200" y="4400"/>
                    <a:pt x="1731" y="4679"/>
                    <a:pt x="1262" y="4995"/>
                  </a:cubicBezTo>
                  <a:cubicBezTo>
                    <a:pt x="784" y="5301"/>
                    <a:pt x="361" y="5797"/>
                    <a:pt x="171" y="6374"/>
                  </a:cubicBezTo>
                  <a:cubicBezTo>
                    <a:pt x="72" y="6653"/>
                    <a:pt x="18" y="6951"/>
                    <a:pt x="9" y="7239"/>
                  </a:cubicBezTo>
                  <a:cubicBezTo>
                    <a:pt x="0" y="7393"/>
                    <a:pt x="0" y="7537"/>
                    <a:pt x="9" y="7672"/>
                  </a:cubicBezTo>
                  <a:lnTo>
                    <a:pt x="27" y="8078"/>
                  </a:lnTo>
                  <a:cubicBezTo>
                    <a:pt x="54" y="8628"/>
                    <a:pt x="90" y="9168"/>
                    <a:pt x="135" y="9709"/>
                  </a:cubicBezTo>
                  <a:cubicBezTo>
                    <a:pt x="244" y="10800"/>
                    <a:pt x="379" y="11882"/>
                    <a:pt x="568" y="12963"/>
                  </a:cubicBezTo>
                  <a:cubicBezTo>
                    <a:pt x="757" y="14036"/>
                    <a:pt x="992" y="15118"/>
                    <a:pt x="1271" y="16172"/>
                  </a:cubicBezTo>
                  <a:cubicBezTo>
                    <a:pt x="1406" y="16704"/>
                    <a:pt x="1560" y="17236"/>
                    <a:pt x="1722" y="17759"/>
                  </a:cubicBezTo>
                  <a:lnTo>
                    <a:pt x="1848" y="18155"/>
                  </a:lnTo>
                  <a:cubicBezTo>
                    <a:pt x="1893" y="18281"/>
                    <a:pt x="1929" y="18408"/>
                    <a:pt x="1983" y="18552"/>
                  </a:cubicBezTo>
                  <a:cubicBezTo>
                    <a:pt x="2082" y="18831"/>
                    <a:pt x="2218" y="19111"/>
                    <a:pt x="2407" y="19354"/>
                  </a:cubicBezTo>
                  <a:cubicBezTo>
                    <a:pt x="2776" y="19859"/>
                    <a:pt x="3353" y="20192"/>
                    <a:pt x="3930" y="20346"/>
                  </a:cubicBezTo>
                  <a:cubicBezTo>
                    <a:pt x="4002" y="20364"/>
                    <a:pt x="4074" y="20382"/>
                    <a:pt x="4147" y="20400"/>
                  </a:cubicBezTo>
                  <a:lnTo>
                    <a:pt x="4354" y="20436"/>
                  </a:lnTo>
                  <a:lnTo>
                    <a:pt x="4760" y="20508"/>
                  </a:lnTo>
                  <a:cubicBezTo>
                    <a:pt x="5039" y="20562"/>
                    <a:pt x="5309" y="20589"/>
                    <a:pt x="5589" y="20625"/>
                  </a:cubicBezTo>
                  <a:cubicBezTo>
                    <a:pt x="6490" y="20728"/>
                    <a:pt x="7397" y="20765"/>
                    <a:pt x="8301" y="20765"/>
                  </a:cubicBezTo>
                  <a:cubicBezTo>
                    <a:pt x="8500" y="20765"/>
                    <a:pt x="8698" y="20763"/>
                    <a:pt x="8897" y="20760"/>
                  </a:cubicBezTo>
                  <a:cubicBezTo>
                    <a:pt x="9997" y="20742"/>
                    <a:pt x="11096" y="20670"/>
                    <a:pt x="12187" y="20544"/>
                  </a:cubicBezTo>
                  <a:cubicBezTo>
                    <a:pt x="12457" y="20526"/>
                    <a:pt x="12728" y="20490"/>
                    <a:pt x="12998" y="20454"/>
                  </a:cubicBezTo>
                  <a:lnTo>
                    <a:pt x="13819" y="20355"/>
                  </a:lnTo>
                  <a:cubicBezTo>
                    <a:pt x="14359" y="20273"/>
                    <a:pt x="14900" y="20210"/>
                    <a:pt x="15441" y="20120"/>
                  </a:cubicBezTo>
                  <a:cubicBezTo>
                    <a:pt x="16523" y="19949"/>
                    <a:pt x="17595" y="19742"/>
                    <a:pt x="18668" y="19516"/>
                  </a:cubicBezTo>
                  <a:cubicBezTo>
                    <a:pt x="19200" y="19399"/>
                    <a:pt x="19732" y="19264"/>
                    <a:pt x="20263" y="19147"/>
                  </a:cubicBezTo>
                  <a:cubicBezTo>
                    <a:pt x="20795" y="19012"/>
                    <a:pt x="21318" y="18876"/>
                    <a:pt x="21850" y="18723"/>
                  </a:cubicBezTo>
                  <a:lnTo>
                    <a:pt x="21859" y="18723"/>
                  </a:lnTo>
                  <a:cubicBezTo>
                    <a:pt x="21958" y="18696"/>
                    <a:pt x="22012" y="18597"/>
                    <a:pt x="21994" y="18498"/>
                  </a:cubicBezTo>
                  <a:cubicBezTo>
                    <a:pt x="21823" y="17741"/>
                    <a:pt x="21670" y="16983"/>
                    <a:pt x="21507" y="16217"/>
                  </a:cubicBezTo>
                  <a:lnTo>
                    <a:pt x="21057" y="13937"/>
                  </a:lnTo>
                  <a:cubicBezTo>
                    <a:pt x="20750" y="12413"/>
                    <a:pt x="20462" y="10881"/>
                    <a:pt x="20173" y="9358"/>
                  </a:cubicBezTo>
                  <a:cubicBezTo>
                    <a:pt x="19894" y="7825"/>
                    <a:pt x="19623" y="6302"/>
                    <a:pt x="19362" y="4770"/>
                  </a:cubicBezTo>
                  <a:lnTo>
                    <a:pt x="18983" y="2471"/>
                  </a:lnTo>
                  <a:cubicBezTo>
                    <a:pt x="18866" y="1696"/>
                    <a:pt x="18740" y="930"/>
                    <a:pt x="18632" y="163"/>
                  </a:cubicBezTo>
                  <a:cubicBezTo>
                    <a:pt x="18623" y="70"/>
                    <a:pt x="18535" y="0"/>
                    <a:pt x="184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1550;p59">
              <a:extLst>
                <a:ext uri="{FF2B5EF4-FFF2-40B4-BE49-F238E27FC236}">
                  <a16:creationId xmlns:a16="http://schemas.microsoft.com/office/drawing/2014/main" id="{C9E1EB62-7B63-4D90-BB36-2DA24E5B42D5}"/>
                </a:ext>
              </a:extLst>
            </p:cNvPr>
            <p:cNvSpPr/>
            <p:nvPr/>
          </p:nvSpPr>
          <p:spPr>
            <a:xfrm>
              <a:off x="4780825" y="3534300"/>
              <a:ext cx="393725" cy="234375"/>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551;p59">
              <a:extLst>
                <a:ext uri="{FF2B5EF4-FFF2-40B4-BE49-F238E27FC236}">
                  <a16:creationId xmlns:a16="http://schemas.microsoft.com/office/drawing/2014/main" id="{C87F8C13-5E02-4102-A00B-79D6DF74DE57}"/>
                </a:ext>
              </a:extLst>
            </p:cNvPr>
            <p:cNvSpPr/>
            <p:nvPr/>
          </p:nvSpPr>
          <p:spPr>
            <a:xfrm>
              <a:off x="4772275" y="3553675"/>
              <a:ext cx="363275" cy="417375"/>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552;p59">
              <a:extLst>
                <a:ext uri="{FF2B5EF4-FFF2-40B4-BE49-F238E27FC236}">
                  <a16:creationId xmlns:a16="http://schemas.microsoft.com/office/drawing/2014/main" id="{B7E41CA4-F633-4BD1-BA10-BD2D86F5DAD6}"/>
                </a:ext>
              </a:extLst>
            </p:cNvPr>
            <p:cNvSpPr/>
            <p:nvPr/>
          </p:nvSpPr>
          <p:spPr>
            <a:xfrm>
              <a:off x="4702650" y="3626025"/>
              <a:ext cx="70775" cy="58375"/>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553;p59">
              <a:extLst>
                <a:ext uri="{FF2B5EF4-FFF2-40B4-BE49-F238E27FC236}">
                  <a16:creationId xmlns:a16="http://schemas.microsoft.com/office/drawing/2014/main" id="{1CFEE9A3-DFD1-4381-A7CF-F741ED1F7FBB}"/>
                </a:ext>
              </a:extLst>
            </p:cNvPr>
            <p:cNvSpPr/>
            <p:nvPr/>
          </p:nvSpPr>
          <p:spPr>
            <a:xfrm>
              <a:off x="4710750" y="3642250"/>
              <a:ext cx="82050" cy="82500"/>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554;p59">
              <a:extLst>
                <a:ext uri="{FF2B5EF4-FFF2-40B4-BE49-F238E27FC236}">
                  <a16:creationId xmlns:a16="http://schemas.microsoft.com/office/drawing/2014/main" id="{D507D748-B1CF-450F-9FEF-9B8FB86AB046}"/>
                </a:ext>
              </a:extLst>
            </p:cNvPr>
            <p:cNvSpPr/>
            <p:nvPr/>
          </p:nvSpPr>
          <p:spPr>
            <a:xfrm>
              <a:off x="4889225" y="3618300"/>
              <a:ext cx="140200" cy="44575"/>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555;p59">
              <a:extLst>
                <a:ext uri="{FF2B5EF4-FFF2-40B4-BE49-F238E27FC236}">
                  <a16:creationId xmlns:a16="http://schemas.microsoft.com/office/drawing/2014/main" id="{EB08890F-5E4C-453E-9590-161A42D31017}"/>
                </a:ext>
              </a:extLst>
            </p:cNvPr>
            <p:cNvSpPr/>
            <p:nvPr/>
          </p:nvSpPr>
          <p:spPr>
            <a:xfrm>
              <a:off x="5118850" y="3528450"/>
              <a:ext cx="709650" cy="39505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56;p59">
              <a:extLst>
                <a:ext uri="{FF2B5EF4-FFF2-40B4-BE49-F238E27FC236}">
                  <a16:creationId xmlns:a16="http://schemas.microsoft.com/office/drawing/2014/main" id="{3CE08570-5DD7-46BA-8AEC-3399CB4F39EC}"/>
                </a:ext>
              </a:extLst>
            </p:cNvPr>
            <p:cNvSpPr/>
            <p:nvPr/>
          </p:nvSpPr>
          <p:spPr>
            <a:xfrm>
              <a:off x="5213500" y="3590975"/>
              <a:ext cx="396875" cy="147475"/>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557;p59">
              <a:extLst>
                <a:ext uri="{FF2B5EF4-FFF2-40B4-BE49-F238E27FC236}">
                  <a16:creationId xmlns:a16="http://schemas.microsoft.com/office/drawing/2014/main" id="{AEE1AC11-1793-4427-87D2-363449EFC20E}"/>
                </a:ext>
              </a:extLst>
            </p:cNvPr>
            <p:cNvSpPr/>
            <p:nvPr/>
          </p:nvSpPr>
          <p:spPr>
            <a:xfrm>
              <a:off x="5070850" y="3766400"/>
              <a:ext cx="724975" cy="31117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558;p59">
              <a:extLst>
                <a:ext uri="{FF2B5EF4-FFF2-40B4-BE49-F238E27FC236}">
                  <a16:creationId xmlns:a16="http://schemas.microsoft.com/office/drawing/2014/main" id="{21431AA0-F872-4E34-BEDB-1A3F11B78F22}"/>
                </a:ext>
              </a:extLst>
            </p:cNvPr>
            <p:cNvSpPr/>
            <p:nvPr/>
          </p:nvSpPr>
          <p:spPr>
            <a:xfrm>
              <a:off x="4697000" y="3525875"/>
              <a:ext cx="1131500" cy="555150"/>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559;p59">
              <a:extLst>
                <a:ext uri="{FF2B5EF4-FFF2-40B4-BE49-F238E27FC236}">
                  <a16:creationId xmlns:a16="http://schemas.microsoft.com/office/drawing/2014/main" id="{3AC6523A-C772-407A-B854-31307C68E324}"/>
                </a:ext>
              </a:extLst>
            </p:cNvPr>
            <p:cNvSpPr/>
            <p:nvPr/>
          </p:nvSpPr>
          <p:spPr>
            <a:xfrm>
              <a:off x="5068825" y="3761150"/>
              <a:ext cx="57725" cy="214775"/>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560;p59">
              <a:extLst>
                <a:ext uri="{FF2B5EF4-FFF2-40B4-BE49-F238E27FC236}">
                  <a16:creationId xmlns:a16="http://schemas.microsoft.com/office/drawing/2014/main" id="{86F060D8-D823-4780-ACE4-13A75B92B1F7}"/>
                </a:ext>
              </a:extLst>
            </p:cNvPr>
            <p:cNvSpPr/>
            <p:nvPr/>
          </p:nvSpPr>
          <p:spPr>
            <a:xfrm>
              <a:off x="4825225" y="3697850"/>
              <a:ext cx="21000" cy="56475"/>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561;p59">
              <a:extLst>
                <a:ext uri="{FF2B5EF4-FFF2-40B4-BE49-F238E27FC236}">
                  <a16:creationId xmlns:a16="http://schemas.microsoft.com/office/drawing/2014/main" id="{0E2F4E5F-A332-4812-99E3-5A310B74C88F}"/>
                </a:ext>
              </a:extLst>
            </p:cNvPr>
            <p:cNvSpPr/>
            <p:nvPr/>
          </p:nvSpPr>
          <p:spPr>
            <a:xfrm>
              <a:off x="5115925" y="3539325"/>
              <a:ext cx="61550" cy="23212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562;p59">
              <a:extLst>
                <a:ext uri="{FF2B5EF4-FFF2-40B4-BE49-F238E27FC236}">
                  <a16:creationId xmlns:a16="http://schemas.microsoft.com/office/drawing/2014/main" id="{EF49FE99-AD7C-4E0D-9B86-53D537E5AE31}"/>
                </a:ext>
              </a:extLst>
            </p:cNvPr>
            <p:cNvSpPr/>
            <p:nvPr/>
          </p:nvSpPr>
          <p:spPr>
            <a:xfrm>
              <a:off x="5039525" y="3548650"/>
              <a:ext cx="101450" cy="40535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563;p59">
              <a:extLst>
                <a:ext uri="{FF2B5EF4-FFF2-40B4-BE49-F238E27FC236}">
                  <a16:creationId xmlns:a16="http://schemas.microsoft.com/office/drawing/2014/main" id="{93419BDF-8B95-4AB5-A910-D42C9A366D0D}"/>
                </a:ext>
              </a:extLst>
            </p:cNvPr>
            <p:cNvSpPr/>
            <p:nvPr/>
          </p:nvSpPr>
          <p:spPr>
            <a:xfrm>
              <a:off x="4836050" y="3636975"/>
              <a:ext cx="24350" cy="70875"/>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564;p59">
              <a:extLst>
                <a:ext uri="{FF2B5EF4-FFF2-40B4-BE49-F238E27FC236}">
                  <a16:creationId xmlns:a16="http://schemas.microsoft.com/office/drawing/2014/main" id="{83CE91B7-1D78-449C-89B6-C8A82BCDD5F1}"/>
                </a:ext>
              </a:extLst>
            </p:cNvPr>
            <p:cNvSpPr/>
            <p:nvPr/>
          </p:nvSpPr>
          <p:spPr>
            <a:xfrm>
              <a:off x="4769575" y="3641500"/>
              <a:ext cx="28650" cy="88500"/>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4" name="Google Shape;1625;p61">
            <a:extLst>
              <a:ext uri="{FF2B5EF4-FFF2-40B4-BE49-F238E27FC236}">
                <a16:creationId xmlns:a16="http://schemas.microsoft.com/office/drawing/2014/main" id="{8B5EBE8B-42B5-41EF-A24C-CFF6EF6115BC}"/>
              </a:ext>
            </a:extLst>
          </p:cNvPr>
          <p:cNvGrpSpPr/>
          <p:nvPr/>
        </p:nvGrpSpPr>
        <p:grpSpPr>
          <a:xfrm>
            <a:off x="590534" y="834122"/>
            <a:ext cx="3981466" cy="229321"/>
            <a:chOff x="4345425" y="2175475"/>
            <a:chExt cx="800750" cy="176025"/>
          </a:xfrm>
          <a:solidFill>
            <a:schemeClr val="accent4"/>
          </a:solidFill>
        </p:grpSpPr>
        <p:sp>
          <p:nvSpPr>
            <p:cNvPr id="25" name="Google Shape;1626;p61">
              <a:extLst>
                <a:ext uri="{FF2B5EF4-FFF2-40B4-BE49-F238E27FC236}">
                  <a16:creationId xmlns:a16="http://schemas.microsoft.com/office/drawing/2014/main" id="{794DF402-0465-45AB-BE8E-7907F3AFBBBD}"/>
                </a:ext>
              </a:extLst>
            </p:cNvPr>
            <p:cNvSpPr/>
            <p:nvPr/>
          </p:nvSpPr>
          <p:spPr>
            <a:xfrm>
              <a:off x="4351850" y="2175475"/>
              <a:ext cx="763000" cy="156275"/>
            </a:xfrm>
            <a:custGeom>
              <a:avLst/>
              <a:gdLst/>
              <a:ahLst/>
              <a:cxnLst/>
              <a:rect l="l" t="t" r="r" b="b"/>
              <a:pathLst>
                <a:path w="30520" h="6251" extrusionOk="0">
                  <a:moveTo>
                    <a:pt x="28815" y="0"/>
                  </a:moveTo>
                  <a:cubicBezTo>
                    <a:pt x="19166" y="50"/>
                    <a:pt x="9617" y="1178"/>
                    <a:pt x="243" y="3359"/>
                  </a:cubicBezTo>
                  <a:cubicBezTo>
                    <a:pt x="1" y="3431"/>
                    <a:pt x="1096" y="6250"/>
                    <a:pt x="1871" y="6250"/>
                  </a:cubicBezTo>
                  <a:cubicBezTo>
                    <a:pt x="1897" y="6250"/>
                    <a:pt x="1923" y="6247"/>
                    <a:pt x="1948" y="6241"/>
                  </a:cubicBezTo>
                  <a:cubicBezTo>
                    <a:pt x="11321" y="4060"/>
                    <a:pt x="20870" y="2933"/>
                    <a:pt x="30494" y="2882"/>
                  </a:cubicBezTo>
                  <a:cubicBezTo>
                    <a:pt x="30519" y="2882"/>
                    <a:pt x="29742" y="0"/>
                    <a:pt x="28815" y="0"/>
                  </a:cubicBezTo>
                  <a:close/>
                </a:path>
              </a:pathLst>
            </a:custGeom>
            <a:grpFill/>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627;p61">
              <a:extLst>
                <a:ext uri="{FF2B5EF4-FFF2-40B4-BE49-F238E27FC236}">
                  <a16:creationId xmlns:a16="http://schemas.microsoft.com/office/drawing/2014/main" id="{74FD10D8-3507-4CA4-AB66-3A08B0C56D4B}"/>
                </a:ext>
              </a:extLst>
            </p:cNvPr>
            <p:cNvSpPr/>
            <p:nvPr/>
          </p:nvSpPr>
          <p:spPr>
            <a:xfrm>
              <a:off x="4345425" y="2195925"/>
              <a:ext cx="800750" cy="155575"/>
            </a:xfrm>
            <a:custGeom>
              <a:avLst/>
              <a:gdLst/>
              <a:ahLst/>
              <a:cxnLst/>
              <a:rect l="l" t="t" r="r" b="b"/>
              <a:pathLst>
                <a:path w="32030" h="6223" extrusionOk="0">
                  <a:moveTo>
                    <a:pt x="28845" y="0"/>
                  </a:moveTo>
                  <a:cubicBezTo>
                    <a:pt x="27445" y="0"/>
                    <a:pt x="25887" y="355"/>
                    <a:pt x="24736" y="435"/>
                  </a:cubicBezTo>
                  <a:cubicBezTo>
                    <a:pt x="22004" y="611"/>
                    <a:pt x="19247" y="811"/>
                    <a:pt x="16490" y="987"/>
                  </a:cubicBezTo>
                  <a:cubicBezTo>
                    <a:pt x="11578" y="1338"/>
                    <a:pt x="6240" y="1112"/>
                    <a:pt x="1603" y="3042"/>
                  </a:cubicBezTo>
                  <a:cubicBezTo>
                    <a:pt x="0" y="3697"/>
                    <a:pt x="919" y="6222"/>
                    <a:pt x="2308" y="6222"/>
                  </a:cubicBezTo>
                  <a:cubicBezTo>
                    <a:pt x="2461" y="6222"/>
                    <a:pt x="2620" y="6192"/>
                    <a:pt x="2781" y="6125"/>
                  </a:cubicBezTo>
                  <a:cubicBezTo>
                    <a:pt x="6967" y="4370"/>
                    <a:pt x="11653" y="4546"/>
                    <a:pt x="16115" y="4220"/>
                  </a:cubicBezTo>
                  <a:cubicBezTo>
                    <a:pt x="18596" y="4069"/>
                    <a:pt x="21052" y="3894"/>
                    <a:pt x="23533" y="3719"/>
                  </a:cubicBezTo>
                  <a:cubicBezTo>
                    <a:pt x="24636" y="3643"/>
                    <a:pt x="25739" y="3568"/>
                    <a:pt x="26841" y="3493"/>
                  </a:cubicBezTo>
                  <a:cubicBezTo>
                    <a:pt x="27393" y="3468"/>
                    <a:pt x="27944" y="3418"/>
                    <a:pt x="28496" y="3393"/>
                  </a:cubicBezTo>
                  <a:cubicBezTo>
                    <a:pt x="28558" y="3393"/>
                    <a:pt x="29066" y="3437"/>
                    <a:pt x="29482" y="3437"/>
                  </a:cubicBezTo>
                  <a:cubicBezTo>
                    <a:pt x="29580" y="3437"/>
                    <a:pt x="29673" y="3434"/>
                    <a:pt x="29754" y="3428"/>
                  </a:cubicBezTo>
                  <a:lnTo>
                    <a:pt x="29754" y="3428"/>
                  </a:lnTo>
                  <a:cubicBezTo>
                    <a:pt x="30007" y="3587"/>
                    <a:pt x="30293" y="3683"/>
                    <a:pt x="30597" y="3683"/>
                  </a:cubicBezTo>
                  <a:cubicBezTo>
                    <a:pt x="30664" y="3683"/>
                    <a:pt x="30732" y="3678"/>
                    <a:pt x="30801" y="3668"/>
                  </a:cubicBezTo>
                  <a:cubicBezTo>
                    <a:pt x="30877" y="3668"/>
                    <a:pt x="30952" y="3643"/>
                    <a:pt x="31002" y="3643"/>
                  </a:cubicBezTo>
                  <a:cubicBezTo>
                    <a:pt x="31528" y="3568"/>
                    <a:pt x="31829" y="2992"/>
                    <a:pt x="31904" y="2516"/>
                  </a:cubicBezTo>
                  <a:lnTo>
                    <a:pt x="31929" y="2265"/>
                  </a:lnTo>
                  <a:cubicBezTo>
                    <a:pt x="32029" y="1563"/>
                    <a:pt x="31578" y="811"/>
                    <a:pt x="30977" y="460"/>
                  </a:cubicBezTo>
                  <a:cubicBezTo>
                    <a:pt x="30386" y="115"/>
                    <a:pt x="29641" y="0"/>
                    <a:pt x="28845" y="0"/>
                  </a:cubicBezTo>
                  <a:close/>
                </a:path>
              </a:pathLst>
            </a:custGeom>
            <a:grpFill/>
            <a:ln/>
          </p:spPr>
          <p:style>
            <a:lnRef idx="2">
              <a:schemeClr val="accent4"/>
            </a:lnRef>
            <a:fillRef idx="1">
              <a:schemeClr val="lt1"/>
            </a:fillRef>
            <a:effectRef idx="0">
              <a:schemeClr val="accent4"/>
            </a:effectRef>
            <a:fontRef idx="minor">
              <a:schemeClr val="dk1"/>
            </a:fontRef>
          </p:style>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 name="Text Placeholder 2">
            <a:extLst>
              <a:ext uri="{FF2B5EF4-FFF2-40B4-BE49-F238E27FC236}">
                <a16:creationId xmlns:a16="http://schemas.microsoft.com/office/drawing/2014/main" id="{D42936DE-CEF1-4927-BDE3-19DC250532EA}"/>
              </a:ext>
            </a:extLst>
          </p:cNvPr>
          <p:cNvSpPr txBox="1">
            <a:spLocks/>
          </p:cNvSpPr>
          <p:nvPr/>
        </p:nvSpPr>
        <p:spPr>
          <a:xfrm>
            <a:off x="720000" y="1840167"/>
            <a:ext cx="7704000" cy="7111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
              <a:buAutoNum type="arabicPeriod"/>
              <a:defRPr sz="1100" b="0" i="0" u="none" strike="noStrike" cap="none">
                <a:solidFill>
                  <a:schemeClr val="dk2"/>
                </a:solidFill>
                <a:latin typeface="Muli"/>
                <a:ea typeface="Muli"/>
                <a:cs typeface="Muli"/>
                <a:sym typeface="Muli"/>
              </a:defRPr>
            </a:lvl1pPr>
            <a:lvl2pPr marL="914400" marR="0" lvl="1" indent="-304800" algn="l" rtl="0">
              <a:lnSpc>
                <a:spcPct val="115000"/>
              </a:lnSpc>
              <a:spcBef>
                <a:spcPts val="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2pPr>
            <a:lvl3pPr marL="1371600" marR="0" lvl="2"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3pPr>
            <a:lvl4pPr marL="1828800" marR="0" lvl="3"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4pPr>
            <a:lvl5pPr marL="2286000" marR="0" lvl="4"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5pPr>
            <a:lvl6pPr marL="2743200" marR="0" lvl="5"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6pPr>
            <a:lvl7pPr marL="3200400" marR="0" lvl="6"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7pPr>
            <a:lvl8pPr marL="3657600" marR="0" lvl="7"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8pPr>
            <a:lvl9pPr marL="4114800" marR="0" lvl="8" indent="-304800" algn="l" rtl="0">
              <a:lnSpc>
                <a:spcPct val="115000"/>
              </a:lnSpc>
              <a:spcBef>
                <a:spcPts val="1600"/>
              </a:spcBef>
              <a:spcAft>
                <a:spcPts val="160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9pPr>
          </a:lstStyle>
          <a:p>
            <a:pPr marL="323850" indent="-171450">
              <a:buFont typeface="Courier New" panose="02070309020205020404" pitchFamily="49" charset="0"/>
              <a:buChar char="o"/>
            </a:pPr>
            <a:r>
              <a:rPr lang="en-GB" sz="1200" dirty="0">
                <a:latin typeface="Calibri" panose="020F0502020204030204" pitchFamily="34" charset="0"/>
                <a:cs typeface="Calibri" panose="020F0502020204030204" pitchFamily="34" charset="0"/>
              </a:rPr>
              <a:t>Regular times table practice on TTRock Stars. There will be regular year group battles!</a:t>
            </a:r>
          </a:p>
        </p:txBody>
      </p:sp>
      <p:sp>
        <p:nvSpPr>
          <p:cNvPr id="28" name="Text Placeholder 2">
            <a:extLst>
              <a:ext uri="{FF2B5EF4-FFF2-40B4-BE49-F238E27FC236}">
                <a16:creationId xmlns:a16="http://schemas.microsoft.com/office/drawing/2014/main" id="{0477918F-39A5-4C62-B619-B68EF10B0AD5}"/>
              </a:ext>
            </a:extLst>
          </p:cNvPr>
          <p:cNvSpPr txBox="1">
            <a:spLocks/>
          </p:cNvSpPr>
          <p:nvPr/>
        </p:nvSpPr>
        <p:spPr>
          <a:xfrm>
            <a:off x="720000" y="2310197"/>
            <a:ext cx="7704000" cy="7111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
              <a:buAutoNum type="arabicPeriod"/>
              <a:defRPr sz="1100" b="0" i="0" u="none" strike="noStrike" cap="none">
                <a:solidFill>
                  <a:schemeClr val="dk2"/>
                </a:solidFill>
                <a:latin typeface="Muli"/>
                <a:ea typeface="Muli"/>
                <a:cs typeface="Muli"/>
                <a:sym typeface="Muli"/>
              </a:defRPr>
            </a:lvl1pPr>
            <a:lvl2pPr marL="914400" marR="0" lvl="1" indent="-304800" algn="l" rtl="0">
              <a:lnSpc>
                <a:spcPct val="115000"/>
              </a:lnSpc>
              <a:spcBef>
                <a:spcPts val="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2pPr>
            <a:lvl3pPr marL="1371600" marR="0" lvl="2"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3pPr>
            <a:lvl4pPr marL="1828800" marR="0" lvl="3"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4pPr>
            <a:lvl5pPr marL="2286000" marR="0" lvl="4"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5pPr>
            <a:lvl6pPr marL="2743200" marR="0" lvl="5"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6pPr>
            <a:lvl7pPr marL="3200400" marR="0" lvl="6"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7pPr>
            <a:lvl8pPr marL="3657600" marR="0" lvl="7"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8pPr>
            <a:lvl9pPr marL="4114800" marR="0" lvl="8" indent="-304800" algn="l" rtl="0">
              <a:lnSpc>
                <a:spcPct val="115000"/>
              </a:lnSpc>
              <a:spcBef>
                <a:spcPts val="1600"/>
              </a:spcBef>
              <a:spcAft>
                <a:spcPts val="160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9pPr>
          </a:lstStyle>
          <a:p>
            <a:pPr marL="152400" indent="0">
              <a:buFont typeface="Muli"/>
              <a:buNone/>
            </a:pPr>
            <a:r>
              <a:rPr lang="en-GB" sz="1800" dirty="0">
                <a:latin typeface="MV Boli" panose="02000500030200090000" pitchFamily="2" charset="0"/>
                <a:cs typeface="MV Boli" panose="02000500030200090000" pitchFamily="2" charset="0"/>
              </a:rPr>
              <a:t>Reading:</a:t>
            </a:r>
          </a:p>
          <a:p>
            <a:pPr marL="323850" indent="-171450">
              <a:buFont typeface="Courier New" panose="02070309020205020404" pitchFamily="49" charset="0"/>
              <a:buChar char="o"/>
            </a:pPr>
            <a:r>
              <a:rPr lang="en-GB" sz="1200" dirty="0">
                <a:latin typeface="Calibri" panose="020F0502020204030204" pitchFamily="34" charset="0"/>
                <a:cs typeface="Calibri" panose="020F0502020204030204" pitchFamily="34" charset="0"/>
              </a:rPr>
              <a:t>We expect the children to read at home for 20 minutes at least </a:t>
            </a:r>
            <a:r>
              <a:rPr lang="en-GB" sz="1200" b="1" dirty="0">
                <a:latin typeface="Calibri" panose="020F0502020204030204" pitchFamily="34" charset="0"/>
                <a:cs typeface="Calibri" panose="020F0502020204030204" pitchFamily="34" charset="0"/>
              </a:rPr>
              <a:t>4 times</a:t>
            </a:r>
            <a:r>
              <a:rPr lang="en-GB" sz="1200" dirty="0">
                <a:latin typeface="Calibri" panose="020F0502020204030204" pitchFamily="34" charset="0"/>
                <a:cs typeface="Calibri" panose="020F0502020204030204" pitchFamily="34" charset="0"/>
              </a:rPr>
              <a:t> a week. This should be recorded in their</a:t>
            </a:r>
          </a:p>
        </p:txBody>
      </p:sp>
      <p:sp>
        <p:nvSpPr>
          <p:cNvPr id="30" name="Text Placeholder 2">
            <a:extLst>
              <a:ext uri="{FF2B5EF4-FFF2-40B4-BE49-F238E27FC236}">
                <a16:creationId xmlns:a16="http://schemas.microsoft.com/office/drawing/2014/main" id="{CB15C162-EB67-46F3-952B-8B6E08CE3A05}"/>
              </a:ext>
            </a:extLst>
          </p:cNvPr>
          <p:cNvSpPr txBox="1">
            <a:spLocks/>
          </p:cNvSpPr>
          <p:nvPr/>
        </p:nvSpPr>
        <p:spPr>
          <a:xfrm>
            <a:off x="713148" y="3130045"/>
            <a:ext cx="7704000" cy="352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
              <a:buAutoNum type="arabicPeriod"/>
              <a:defRPr sz="1100" b="0" i="0" u="none" strike="noStrike" cap="none">
                <a:solidFill>
                  <a:schemeClr val="dk2"/>
                </a:solidFill>
                <a:latin typeface="Muli"/>
                <a:ea typeface="Muli"/>
                <a:cs typeface="Muli"/>
                <a:sym typeface="Muli"/>
              </a:defRPr>
            </a:lvl1pPr>
            <a:lvl2pPr marL="914400" marR="0" lvl="1" indent="-304800" algn="l" rtl="0">
              <a:lnSpc>
                <a:spcPct val="115000"/>
              </a:lnSpc>
              <a:spcBef>
                <a:spcPts val="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2pPr>
            <a:lvl3pPr marL="1371600" marR="0" lvl="2"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3pPr>
            <a:lvl4pPr marL="1828800" marR="0" lvl="3"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4pPr>
            <a:lvl5pPr marL="2286000" marR="0" lvl="4"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5pPr>
            <a:lvl6pPr marL="2743200" marR="0" lvl="5"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6pPr>
            <a:lvl7pPr marL="3200400" marR="0" lvl="6"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7pPr>
            <a:lvl8pPr marL="3657600" marR="0" lvl="7"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8pPr>
            <a:lvl9pPr marL="4114800" marR="0" lvl="8" indent="-304800" algn="l" rtl="0">
              <a:lnSpc>
                <a:spcPct val="115000"/>
              </a:lnSpc>
              <a:spcBef>
                <a:spcPts val="1600"/>
              </a:spcBef>
              <a:spcAft>
                <a:spcPts val="160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9pPr>
          </a:lstStyle>
          <a:p>
            <a:pPr marL="323850" indent="-171450">
              <a:buFont typeface="Courier New" panose="02070309020205020404" pitchFamily="49" charset="0"/>
              <a:buChar char="o"/>
            </a:pPr>
            <a:r>
              <a:rPr lang="en-GB" sz="1200" dirty="0">
                <a:latin typeface="Calibri" panose="020F0502020204030204" pitchFamily="34" charset="0"/>
                <a:cs typeface="Calibri" panose="020F0502020204030204" pitchFamily="34" charset="0"/>
              </a:rPr>
              <a:t>Children have a weekly timetabled session in our junior library. There will be opportunities throughout the week for</a:t>
            </a:r>
          </a:p>
        </p:txBody>
      </p:sp>
      <p:sp>
        <p:nvSpPr>
          <p:cNvPr id="31" name="Text Placeholder 2">
            <a:extLst>
              <a:ext uri="{FF2B5EF4-FFF2-40B4-BE49-F238E27FC236}">
                <a16:creationId xmlns:a16="http://schemas.microsoft.com/office/drawing/2014/main" id="{AAE13CA4-3670-44F0-A094-9C874DAE5824}"/>
              </a:ext>
            </a:extLst>
          </p:cNvPr>
          <p:cNvSpPr txBox="1">
            <a:spLocks/>
          </p:cNvSpPr>
          <p:nvPr/>
        </p:nvSpPr>
        <p:spPr>
          <a:xfrm>
            <a:off x="865905" y="3398993"/>
            <a:ext cx="7516452" cy="352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
              <a:buAutoNum type="arabicPeriod"/>
              <a:defRPr sz="1100" b="0" i="0" u="none" strike="noStrike" cap="none">
                <a:solidFill>
                  <a:schemeClr val="dk2"/>
                </a:solidFill>
                <a:latin typeface="Muli"/>
                <a:ea typeface="Muli"/>
                <a:cs typeface="Muli"/>
                <a:sym typeface="Muli"/>
              </a:defRPr>
            </a:lvl1pPr>
            <a:lvl2pPr marL="914400" marR="0" lvl="1" indent="-304800" algn="l" rtl="0">
              <a:lnSpc>
                <a:spcPct val="115000"/>
              </a:lnSpc>
              <a:spcBef>
                <a:spcPts val="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2pPr>
            <a:lvl3pPr marL="1371600" marR="0" lvl="2"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3pPr>
            <a:lvl4pPr marL="1828800" marR="0" lvl="3"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4pPr>
            <a:lvl5pPr marL="2286000" marR="0" lvl="4"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5pPr>
            <a:lvl6pPr marL="2743200" marR="0" lvl="5"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6pPr>
            <a:lvl7pPr marL="3200400" marR="0" lvl="6"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7pPr>
            <a:lvl8pPr marL="3657600" marR="0" lvl="7"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8pPr>
            <a:lvl9pPr marL="4114800" marR="0" lvl="8" indent="-304800" algn="l" rtl="0">
              <a:lnSpc>
                <a:spcPct val="115000"/>
              </a:lnSpc>
              <a:spcBef>
                <a:spcPts val="1600"/>
              </a:spcBef>
              <a:spcAft>
                <a:spcPts val="160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9pPr>
          </a:lstStyle>
          <a:p>
            <a:pPr marL="152400" indent="0">
              <a:buNone/>
            </a:pPr>
            <a:r>
              <a:rPr lang="en-GB" sz="1200" dirty="0">
                <a:latin typeface="Calibri" panose="020F0502020204030204" pitchFamily="34" charset="0"/>
                <a:cs typeface="Calibri" panose="020F0502020204030204" pitchFamily="34" charset="0"/>
              </a:rPr>
              <a:t>children to complete quizzes for the books they have read on accelerated reader. This can be accessed from home as well.</a:t>
            </a:r>
          </a:p>
        </p:txBody>
      </p:sp>
      <p:sp>
        <p:nvSpPr>
          <p:cNvPr id="34" name="Text Placeholder 2">
            <a:extLst>
              <a:ext uri="{FF2B5EF4-FFF2-40B4-BE49-F238E27FC236}">
                <a16:creationId xmlns:a16="http://schemas.microsoft.com/office/drawing/2014/main" id="{A9B5A3AE-731B-4DCB-B5D6-E8ED684F5AC0}"/>
              </a:ext>
            </a:extLst>
          </p:cNvPr>
          <p:cNvSpPr txBox="1">
            <a:spLocks/>
          </p:cNvSpPr>
          <p:nvPr/>
        </p:nvSpPr>
        <p:spPr>
          <a:xfrm>
            <a:off x="894767" y="2861097"/>
            <a:ext cx="7704000" cy="35233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
              <a:buAutoNum type="arabicPeriod"/>
              <a:defRPr sz="1100" b="0" i="0" u="none" strike="noStrike" cap="none">
                <a:solidFill>
                  <a:schemeClr val="dk2"/>
                </a:solidFill>
                <a:latin typeface="Muli"/>
                <a:ea typeface="Muli"/>
                <a:cs typeface="Muli"/>
                <a:sym typeface="Muli"/>
              </a:defRPr>
            </a:lvl1pPr>
            <a:lvl2pPr marL="914400" marR="0" lvl="1" indent="-304800" algn="l" rtl="0">
              <a:lnSpc>
                <a:spcPct val="115000"/>
              </a:lnSpc>
              <a:spcBef>
                <a:spcPts val="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2pPr>
            <a:lvl3pPr marL="1371600" marR="0" lvl="2"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3pPr>
            <a:lvl4pPr marL="1828800" marR="0" lvl="3"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4pPr>
            <a:lvl5pPr marL="2286000" marR="0" lvl="4"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5pPr>
            <a:lvl6pPr marL="2743200" marR="0" lvl="5"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6pPr>
            <a:lvl7pPr marL="3200400" marR="0" lvl="6"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7pPr>
            <a:lvl8pPr marL="3657600" marR="0" lvl="7"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8pPr>
            <a:lvl9pPr marL="4114800" marR="0" lvl="8" indent="-304800" algn="l" rtl="0">
              <a:lnSpc>
                <a:spcPct val="115000"/>
              </a:lnSpc>
              <a:spcBef>
                <a:spcPts val="1600"/>
              </a:spcBef>
              <a:spcAft>
                <a:spcPts val="160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9pPr>
          </a:lstStyle>
          <a:p>
            <a:pPr marL="152400" indent="0">
              <a:buNone/>
            </a:pPr>
            <a:r>
              <a:rPr lang="en-GB" sz="1200" dirty="0">
                <a:latin typeface="Calibri" panose="020F0502020204030204" pitchFamily="34" charset="0"/>
                <a:cs typeface="Calibri" panose="020F0502020204030204" pitchFamily="34" charset="0"/>
              </a:rPr>
              <a:t>planners. At least one of these reads should be with an adult.</a:t>
            </a:r>
          </a:p>
        </p:txBody>
      </p:sp>
      <p:sp>
        <p:nvSpPr>
          <p:cNvPr id="32" name="Text Placeholder 2">
            <a:extLst>
              <a:ext uri="{FF2B5EF4-FFF2-40B4-BE49-F238E27FC236}">
                <a16:creationId xmlns:a16="http://schemas.microsoft.com/office/drawing/2014/main" id="{750D40AC-2CA2-4049-BAD3-D4BDEAFF54E8}"/>
              </a:ext>
            </a:extLst>
          </p:cNvPr>
          <p:cNvSpPr txBox="1">
            <a:spLocks/>
          </p:cNvSpPr>
          <p:nvPr/>
        </p:nvSpPr>
        <p:spPr>
          <a:xfrm>
            <a:off x="720000" y="3848643"/>
            <a:ext cx="8245580" cy="71110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
              <a:buAutoNum type="arabicPeriod"/>
              <a:defRPr sz="1100" b="0" i="0" u="none" strike="noStrike" cap="none">
                <a:solidFill>
                  <a:schemeClr val="dk2"/>
                </a:solidFill>
                <a:latin typeface="Muli"/>
                <a:ea typeface="Muli"/>
                <a:cs typeface="Muli"/>
                <a:sym typeface="Muli"/>
              </a:defRPr>
            </a:lvl1pPr>
            <a:lvl2pPr marL="914400" marR="0" lvl="1" indent="-304800" algn="l" rtl="0">
              <a:lnSpc>
                <a:spcPct val="115000"/>
              </a:lnSpc>
              <a:spcBef>
                <a:spcPts val="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2pPr>
            <a:lvl3pPr marL="1371600" marR="0" lvl="2"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3pPr>
            <a:lvl4pPr marL="1828800" marR="0" lvl="3"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4pPr>
            <a:lvl5pPr marL="2286000" marR="0" lvl="4"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5pPr>
            <a:lvl6pPr marL="2743200" marR="0" lvl="5"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6pPr>
            <a:lvl7pPr marL="3200400" marR="0" lvl="6"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7pPr>
            <a:lvl8pPr marL="3657600" marR="0" lvl="7"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8pPr>
            <a:lvl9pPr marL="4114800" marR="0" lvl="8" indent="-304800" algn="l" rtl="0">
              <a:lnSpc>
                <a:spcPct val="115000"/>
              </a:lnSpc>
              <a:spcBef>
                <a:spcPts val="1600"/>
              </a:spcBef>
              <a:spcAft>
                <a:spcPts val="160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9pPr>
          </a:lstStyle>
          <a:p>
            <a:pPr marL="152400" indent="0">
              <a:buFont typeface="Muli"/>
              <a:buNone/>
            </a:pPr>
            <a:r>
              <a:rPr lang="en-GB" sz="1800" dirty="0">
                <a:latin typeface="MV Boli" panose="02000500030200090000" pitchFamily="2" charset="0"/>
                <a:cs typeface="MV Boli" panose="02000500030200090000" pitchFamily="2" charset="0"/>
              </a:rPr>
              <a:t>Homework:</a:t>
            </a:r>
          </a:p>
          <a:p>
            <a:pPr marL="323850" indent="-171450">
              <a:buFont typeface="Courier New" panose="02070309020205020404" pitchFamily="49" charset="0"/>
              <a:buChar char="o"/>
            </a:pPr>
            <a:r>
              <a:rPr lang="en-GB" sz="1200" dirty="0">
                <a:latin typeface="Calibri" panose="020F0502020204030204" pitchFamily="34" charset="0"/>
                <a:cs typeface="Calibri" panose="020F0502020204030204" pitchFamily="34" charset="0"/>
              </a:rPr>
              <a:t>In Year 6, children will be set 3 short homework tasks a week: Maths on a Monday and Friday and English on a Wednesday.</a:t>
            </a:r>
          </a:p>
        </p:txBody>
      </p:sp>
      <p:sp>
        <p:nvSpPr>
          <p:cNvPr id="38" name="TextBox 37">
            <a:extLst>
              <a:ext uri="{FF2B5EF4-FFF2-40B4-BE49-F238E27FC236}">
                <a16:creationId xmlns:a16="http://schemas.microsoft.com/office/drawing/2014/main" id="{C30523DB-FF47-4DBA-840B-FDC91C464B22}"/>
              </a:ext>
            </a:extLst>
          </p:cNvPr>
          <p:cNvSpPr txBox="1"/>
          <p:nvPr/>
        </p:nvSpPr>
        <p:spPr>
          <a:xfrm>
            <a:off x="895640" y="4433065"/>
            <a:ext cx="8099675" cy="646331"/>
          </a:xfrm>
          <a:prstGeom prst="rect">
            <a:avLst/>
          </a:prstGeom>
          <a:noFill/>
        </p:spPr>
        <p:txBody>
          <a:bodyPr wrap="square">
            <a:spAutoFit/>
          </a:bodyPr>
          <a:lstStyle/>
          <a:p>
            <a:pPr marL="171450" indent="-171450">
              <a:buFont typeface="Courier New" panose="02070309020205020404" pitchFamily="49" charset="0"/>
              <a:buChar char="o"/>
            </a:pPr>
            <a:r>
              <a:rPr lang="en-GB" sz="1200" dirty="0">
                <a:latin typeface="Calibri" panose="020F0502020204030204" pitchFamily="34" charset="0"/>
                <a:ea typeface="Calibri" panose="020F0502020204030204" pitchFamily="34" charset="0"/>
                <a:cs typeface="Calibri" panose="020F0502020204030204" pitchFamily="34" charset="0"/>
              </a:rPr>
              <a:t>All homework activities are designed to consolidate and practise previous learning and should take around 15 minutes to complete.</a:t>
            </a:r>
          </a:p>
          <a:p>
            <a:pPr marL="171450" indent="-171450">
              <a:buFont typeface="Courier New" panose="02070309020205020404" pitchFamily="49" charset="0"/>
              <a:buChar char="o"/>
            </a:pPr>
            <a:r>
              <a:rPr lang="en-GB" sz="1200" dirty="0">
                <a:latin typeface="Calibri" panose="020F0502020204030204" pitchFamily="34" charset="0"/>
                <a:ea typeface="Calibri" panose="020F0502020204030204" pitchFamily="34" charset="0"/>
                <a:cs typeface="Calibri" panose="020F0502020204030204" pitchFamily="34" charset="0"/>
              </a:rPr>
              <a:t>If your child really struggled with a task, or is taking much longer to complete a task, please reach out to their class teacher.</a:t>
            </a:r>
          </a:p>
        </p:txBody>
      </p:sp>
    </p:spTree>
    <p:extLst>
      <p:ext uri="{BB962C8B-B14F-4D97-AF65-F5344CB8AC3E}">
        <p14:creationId xmlns:p14="http://schemas.microsoft.com/office/powerpoint/2010/main" val="11257744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0B2B-EACA-4956-A592-1AB006BFB0EF}"/>
              </a:ext>
            </a:extLst>
          </p:cNvPr>
          <p:cNvSpPr>
            <a:spLocks noGrp="1"/>
          </p:cNvSpPr>
          <p:nvPr>
            <p:ph type="title"/>
          </p:nvPr>
        </p:nvSpPr>
        <p:spPr>
          <a:xfrm>
            <a:off x="600257" y="463800"/>
            <a:ext cx="7704000" cy="360000"/>
          </a:xfrm>
        </p:spPr>
        <p:txBody>
          <a:bodyPr/>
          <a:lstStyle/>
          <a:p>
            <a:r>
              <a:rPr lang="en-GB" dirty="0">
                <a:latin typeface="MV Boli" panose="02000500030200090000" pitchFamily="2" charset="0"/>
                <a:cs typeface="MV Boli" panose="02000500030200090000" pitchFamily="2" charset="0"/>
              </a:rPr>
              <a:t>Key dates</a:t>
            </a:r>
          </a:p>
        </p:txBody>
      </p:sp>
      <p:pic>
        <p:nvPicPr>
          <p:cNvPr id="5" name="Picture 4">
            <a:extLst>
              <a:ext uri="{FF2B5EF4-FFF2-40B4-BE49-F238E27FC236}">
                <a16:creationId xmlns:a16="http://schemas.microsoft.com/office/drawing/2014/main" id="{168C63C9-A296-48FE-924F-10981FAB3902}"/>
              </a:ext>
            </a:extLst>
          </p:cNvPr>
          <p:cNvPicPr>
            <a:picLocks noChangeAspect="1"/>
          </p:cNvPicPr>
          <p:nvPr/>
        </p:nvPicPr>
        <p:blipFill>
          <a:blip r:embed="rId2">
            <a:clrChange>
              <a:clrFrom>
                <a:srgbClr val="E6F0E2"/>
              </a:clrFrom>
              <a:clrTo>
                <a:srgbClr val="E6F0E2">
                  <a:alpha val="0"/>
                </a:srgbClr>
              </a:clrTo>
            </a:clrChange>
          </a:blip>
          <a:stretch>
            <a:fillRect/>
          </a:stretch>
        </p:blipFill>
        <p:spPr>
          <a:xfrm>
            <a:off x="839742" y="1045029"/>
            <a:ext cx="7584257" cy="3784098"/>
          </a:xfrm>
          <a:prstGeom prst="rect">
            <a:avLst/>
          </a:prstGeom>
        </p:spPr>
      </p:pic>
      <p:grpSp>
        <p:nvGrpSpPr>
          <p:cNvPr id="7" name="Google Shape;2056;p70">
            <a:extLst>
              <a:ext uri="{FF2B5EF4-FFF2-40B4-BE49-F238E27FC236}">
                <a16:creationId xmlns:a16="http://schemas.microsoft.com/office/drawing/2014/main" id="{89DA843A-BB79-4462-B5E0-FEAC9824C86F}"/>
              </a:ext>
            </a:extLst>
          </p:cNvPr>
          <p:cNvGrpSpPr/>
          <p:nvPr/>
        </p:nvGrpSpPr>
        <p:grpSpPr>
          <a:xfrm rot="20085212" flipH="1">
            <a:off x="154470" y="4274906"/>
            <a:ext cx="1376274" cy="908487"/>
            <a:chOff x="5248525" y="821375"/>
            <a:chExt cx="1082824" cy="694544"/>
          </a:xfrm>
        </p:grpSpPr>
        <p:sp>
          <p:nvSpPr>
            <p:cNvPr id="8" name="Google Shape;2057;p70">
              <a:extLst>
                <a:ext uri="{FF2B5EF4-FFF2-40B4-BE49-F238E27FC236}">
                  <a16:creationId xmlns:a16="http://schemas.microsoft.com/office/drawing/2014/main" id="{2CB15EF7-4D71-4629-8EC1-AA8CE8F41108}"/>
                </a:ext>
              </a:extLst>
            </p:cNvPr>
            <p:cNvSpPr/>
            <p:nvPr/>
          </p:nvSpPr>
          <p:spPr>
            <a:xfrm>
              <a:off x="5386964" y="1033865"/>
              <a:ext cx="843217" cy="475585"/>
            </a:xfrm>
            <a:custGeom>
              <a:avLst/>
              <a:gdLst/>
              <a:ahLst/>
              <a:cxnLst/>
              <a:rect l="l" t="t" r="r" b="b"/>
              <a:pathLst>
                <a:path w="24870" h="14027" extrusionOk="0">
                  <a:moveTo>
                    <a:pt x="2110" y="1"/>
                  </a:moveTo>
                  <a:lnTo>
                    <a:pt x="172" y="5463"/>
                  </a:lnTo>
                  <a:lnTo>
                    <a:pt x="0" y="5941"/>
                  </a:lnTo>
                  <a:lnTo>
                    <a:pt x="22760" y="14026"/>
                  </a:lnTo>
                  <a:lnTo>
                    <a:pt x="22995" y="13368"/>
                  </a:lnTo>
                  <a:lnTo>
                    <a:pt x="24870" y="8086"/>
                  </a:lnTo>
                  <a:lnTo>
                    <a:pt x="2110" y="1"/>
                  </a:lnTo>
                  <a:close/>
                </a:path>
              </a:pathLst>
            </a:custGeom>
            <a:solidFill>
              <a:srgbClr val="0285A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058;p70">
              <a:extLst>
                <a:ext uri="{FF2B5EF4-FFF2-40B4-BE49-F238E27FC236}">
                  <a16:creationId xmlns:a16="http://schemas.microsoft.com/office/drawing/2014/main" id="{21360518-46E8-484D-AB67-87DA55955CE5}"/>
                </a:ext>
              </a:extLst>
            </p:cNvPr>
            <p:cNvSpPr/>
            <p:nvPr/>
          </p:nvSpPr>
          <p:spPr>
            <a:xfrm>
              <a:off x="5455115" y="824528"/>
              <a:ext cx="851795" cy="486876"/>
            </a:xfrm>
            <a:custGeom>
              <a:avLst/>
              <a:gdLst/>
              <a:ahLst/>
              <a:cxnLst/>
              <a:rect l="l" t="t" r="r" b="b"/>
              <a:pathLst>
                <a:path w="25123" h="14360" extrusionOk="0">
                  <a:moveTo>
                    <a:pt x="2209" y="0"/>
                  </a:moveTo>
                  <a:lnTo>
                    <a:pt x="0" y="6220"/>
                  </a:lnTo>
                  <a:lnTo>
                    <a:pt x="22914" y="14359"/>
                  </a:lnTo>
                  <a:lnTo>
                    <a:pt x="25122" y="8140"/>
                  </a:lnTo>
                  <a:lnTo>
                    <a:pt x="2209" y="0"/>
                  </a:lnTo>
                  <a:close/>
                </a:path>
              </a:pathLst>
            </a:custGeom>
            <a:solidFill>
              <a:srgbClr val="00AFE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059;p70">
              <a:extLst>
                <a:ext uri="{FF2B5EF4-FFF2-40B4-BE49-F238E27FC236}">
                  <a16:creationId xmlns:a16="http://schemas.microsoft.com/office/drawing/2014/main" id="{726205C4-9AD9-4E13-B850-5395E8D4BEB1}"/>
                </a:ext>
              </a:extLst>
            </p:cNvPr>
            <p:cNvSpPr/>
            <p:nvPr/>
          </p:nvSpPr>
          <p:spPr>
            <a:xfrm>
              <a:off x="5343564" y="832157"/>
              <a:ext cx="980431" cy="665352"/>
            </a:xfrm>
            <a:custGeom>
              <a:avLst/>
              <a:gdLst/>
              <a:ahLst/>
              <a:cxnLst/>
              <a:rect l="l" t="t" r="r" b="b"/>
              <a:pathLst>
                <a:path w="28917" h="19624" extrusionOk="0">
                  <a:moveTo>
                    <a:pt x="3858" y="0"/>
                  </a:moveTo>
                  <a:lnTo>
                    <a:pt x="0" y="10853"/>
                  </a:lnTo>
                  <a:cubicBezTo>
                    <a:pt x="36" y="10889"/>
                    <a:pt x="72" y="10916"/>
                    <a:pt x="118" y="10934"/>
                  </a:cubicBezTo>
                  <a:lnTo>
                    <a:pt x="1452" y="11412"/>
                  </a:lnTo>
                  <a:lnTo>
                    <a:pt x="3390" y="5950"/>
                  </a:lnTo>
                  <a:lnTo>
                    <a:pt x="5328" y="496"/>
                  </a:lnTo>
                  <a:lnTo>
                    <a:pt x="3994" y="27"/>
                  </a:lnTo>
                  <a:cubicBezTo>
                    <a:pt x="3948" y="18"/>
                    <a:pt x="3903" y="9"/>
                    <a:pt x="3858" y="0"/>
                  </a:cubicBezTo>
                  <a:close/>
                  <a:moveTo>
                    <a:pt x="28061" y="8681"/>
                  </a:moveTo>
                  <a:lnTo>
                    <a:pt x="26150" y="14035"/>
                  </a:lnTo>
                  <a:lnTo>
                    <a:pt x="24275" y="19317"/>
                  </a:lnTo>
                  <a:lnTo>
                    <a:pt x="25140" y="19624"/>
                  </a:lnTo>
                  <a:lnTo>
                    <a:pt x="28917" y="8978"/>
                  </a:lnTo>
                  <a:lnTo>
                    <a:pt x="28061" y="8681"/>
                  </a:lnTo>
                  <a:close/>
                </a:path>
              </a:pathLst>
            </a:custGeom>
            <a:solidFill>
              <a:srgbClr val="AFAC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2060;p70">
              <a:extLst>
                <a:ext uri="{FF2B5EF4-FFF2-40B4-BE49-F238E27FC236}">
                  <a16:creationId xmlns:a16="http://schemas.microsoft.com/office/drawing/2014/main" id="{897BC16D-6816-47E7-9A11-0DB8F546B718}"/>
                </a:ext>
              </a:extLst>
            </p:cNvPr>
            <p:cNvSpPr/>
            <p:nvPr/>
          </p:nvSpPr>
          <p:spPr>
            <a:xfrm>
              <a:off x="5248525" y="830292"/>
              <a:ext cx="225875" cy="369870"/>
            </a:xfrm>
            <a:custGeom>
              <a:avLst/>
              <a:gdLst/>
              <a:ahLst/>
              <a:cxnLst/>
              <a:rect l="l" t="t" r="r" b="b"/>
              <a:pathLst>
                <a:path w="6662" h="10909" extrusionOk="0">
                  <a:moveTo>
                    <a:pt x="5792" y="0"/>
                  </a:moveTo>
                  <a:cubicBezTo>
                    <a:pt x="3890" y="0"/>
                    <a:pt x="2470" y="856"/>
                    <a:pt x="1550" y="2561"/>
                  </a:cubicBezTo>
                  <a:cubicBezTo>
                    <a:pt x="1019" y="3553"/>
                    <a:pt x="640" y="4607"/>
                    <a:pt x="424" y="5743"/>
                  </a:cubicBezTo>
                  <a:cubicBezTo>
                    <a:pt x="0" y="7934"/>
                    <a:pt x="802" y="9655"/>
                    <a:pt x="2803" y="10908"/>
                  </a:cubicBezTo>
                  <a:lnTo>
                    <a:pt x="6661" y="55"/>
                  </a:lnTo>
                  <a:cubicBezTo>
                    <a:pt x="6361" y="18"/>
                    <a:pt x="6071" y="0"/>
                    <a:pt x="5792" y="0"/>
                  </a:cubicBezTo>
                  <a:close/>
                </a:path>
              </a:pathLst>
            </a:custGeom>
            <a:solidFill>
              <a:srgbClr val="E0E0E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061;p70">
              <a:extLst>
                <a:ext uri="{FF2B5EF4-FFF2-40B4-BE49-F238E27FC236}">
                  <a16:creationId xmlns:a16="http://schemas.microsoft.com/office/drawing/2014/main" id="{8C51E25B-351D-4F35-A5C9-D408E37B0816}"/>
                </a:ext>
              </a:extLst>
            </p:cNvPr>
            <p:cNvSpPr/>
            <p:nvPr/>
          </p:nvSpPr>
          <p:spPr>
            <a:xfrm>
              <a:off x="5250356" y="821375"/>
              <a:ext cx="1080993" cy="694544"/>
            </a:xfrm>
            <a:custGeom>
              <a:avLst/>
              <a:gdLst/>
              <a:ahLst/>
              <a:cxnLst/>
              <a:rect l="l" t="t" r="r" b="b"/>
              <a:pathLst>
                <a:path w="31883" h="20485" extrusionOk="0">
                  <a:moveTo>
                    <a:pt x="30903" y="9238"/>
                  </a:moveTo>
                  <a:lnTo>
                    <a:pt x="31425" y="9422"/>
                  </a:lnTo>
                  <a:lnTo>
                    <a:pt x="31425" y="9422"/>
                  </a:lnTo>
                  <a:cubicBezTo>
                    <a:pt x="31154" y="10260"/>
                    <a:pt x="30869" y="11089"/>
                    <a:pt x="30584" y="11910"/>
                  </a:cubicBezTo>
                  <a:cubicBezTo>
                    <a:pt x="30287" y="12803"/>
                    <a:pt x="29971" y="13686"/>
                    <a:pt x="29656" y="14578"/>
                  </a:cubicBezTo>
                  <a:lnTo>
                    <a:pt x="28700" y="17238"/>
                  </a:lnTo>
                  <a:cubicBezTo>
                    <a:pt x="28398" y="18060"/>
                    <a:pt x="28088" y="18875"/>
                    <a:pt x="27770" y="19697"/>
                  </a:cubicBezTo>
                  <a:lnTo>
                    <a:pt x="27770" y="19697"/>
                  </a:lnTo>
                  <a:lnTo>
                    <a:pt x="27262" y="19517"/>
                  </a:lnTo>
                  <a:lnTo>
                    <a:pt x="27262" y="19517"/>
                  </a:lnTo>
                  <a:cubicBezTo>
                    <a:pt x="27552" y="18623"/>
                    <a:pt x="27856" y="17736"/>
                    <a:pt x="28160" y="16841"/>
                  </a:cubicBezTo>
                  <a:cubicBezTo>
                    <a:pt x="28493" y="15894"/>
                    <a:pt x="28818" y="14948"/>
                    <a:pt x="29160" y="14002"/>
                  </a:cubicBezTo>
                  <a:cubicBezTo>
                    <a:pt x="29503" y="13055"/>
                    <a:pt x="29836" y="12109"/>
                    <a:pt x="30179" y="11171"/>
                  </a:cubicBezTo>
                  <a:cubicBezTo>
                    <a:pt x="30419" y="10523"/>
                    <a:pt x="30660" y="9880"/>
                    <a:pt x="30903" y="9238"/>
                  </a:cubicBezTo>
                  <a:close/>
                  <a:moveTo>
                    <a:pt x="5751" y="373"/>
                  </a:moveTo>
                  <a:cubicBezTo>
                    <a:pt x="6073" y="381"/>
                    <a:pt x="6404" y="417"/>
                    <a:pt x="6717" y="470"/>
                  </a:cubicBezTo>
                  <a:lnTo>
                    <a:pt x="6717" y="470"/>
                  </a:lnTo>
                  <a:cubicBezTo>
                    <a:pt x="6935" y="557"/>
                    <a:pt x="7145" y="636"/>
                    <a:pt x="7355" y="724"/>
                  </a:cubicBezTo>
                  <a:cubicBezTo>
                    <a:pt x="7581" y="814"/>
                    <a:pt x="7797" y="904"/>
                    <a:pt x="8013" y="994"/>
                  </a:cubicBezTo>
                  <a:cubicBezTo>
                    <a:pt x="8013" y="994"/>
                    <a:pt x="8013" y="1003"/>
                    <a:pt x="8013" y="1003"/>
                  </a:cubicBezTo>
                  <a:cubicBezTo>
                    <a:pt x="8033" y="1009"/>
                    <a:pt x="8052" y="1011"/>
                    <a:pt x="8071" y="1011"/>
                  </a:cubicBezTo>
                  <a:cubicBezTo>
                    <a:pt x="8152" y="1011"/>
                    <a:pt x="8228" y="966"/>
                    <a:pt x="8257" y="886"/>
                  </a:cubicBezTo>
                  <a:lnTo>
                    <a:pt x="8257" y="877"/>
                  </a:lnTo>
                  <a:lnTo>
                    <a:pt x="8414" y="444"/>
                  </a:lnTo>
                  <a:lnTo>
                    <a:pt x="8414" y="444"/>
                  </a:lnTo>
                  <a:cubicBezTo>
                    <a:pt x="10263" y="1072"/>
                    <a:pt x="12104" y="1701"/>
                    <a:pt x="13945" y="2347"/>
                  </a:cubicBezTo>
                  <a:cubicBezTo>
                    <a:pt x="15847" y="3005"/>
                    <a:pt x="17749" y="3672"/>
                    <a:pt x="19641" y="4339"/>
                  </a:cubicBezTo>
                  <a:lnTo>
                    <a:pt x="22490" y="5348"/>
                  </a:lnTo>
                  <a:lnTo>
                    <a:pt x="25329" y="6367"/>
                  </a:lnTo>
                  <a:cubicBezTo>
                    <a:pt x="27160" y="7029"/>
                    <a:pt x="28991" y="7701"/>
                    <a:pt x="30814" y="8396"/>
                  </a:cubicBezTo>
                  <a:lnTo>
                    <a:pt x="30814" y="8396"/>
                  </a:lnTo>
                  <a:cubicBezTo>
                    <a:pt x="30764" y="8551"/>
                    <a:pt x="30714" y="8705"/>
                    <a:pt x="30664" y="8859"/>
                  </a:cubicBezTo>
                  <a:lnTo>
                    <a:pt x="30664" y="8859"/>
                  </a:lnTo>
                  <a:cubicBezTo>
                    <a:pt x="30645" y="8878"/>
                    <a:pt x="30630" y="8901"/>
                    <a:pt x="30620" y="8927"/>
                  </a:cubicBezTo>
                  <a:cubicBezTo>
                    <a:pt x="30610" y="8958"/>
                    <a:pt x="30607" y="8990"/>
                    <a:pt x="30611" y="9019"/>
                  </a:cubicBezTo>
                  <a:lnTo>
                    <a:pt x="30611" y="9019"/>
                  </a:lnTo>
                  <a:cubicBezTo>
                    <a:pt x="30384" y="9706"/>
                    <a:pt x="30151" y="10391"/>
                    <a:pt x="29917" y="11072"/>
                  </a:cubicBezTo>
                  <a:cubicBezTo>
                    <a:pt x="29602" y="12027"/>
                    <a:pt x="29259" y="12974"/>
                    <a:pt x="28926" y="13920"/>
                  </a:cubicBezTo>
                  <a:cubicBezTo>
                    <a:pt x="28592" y="14867"/>
                    <a:pt x="28250" y="15804"/>
                    <a:pt x="27907" y="16751"/>
                  </a:cubicBezTo>
                  <a:cubicBezTo>
                    <a:pt x="27557" y="17694"/>
                    <a:pt x="27216" y="18628"/>
                    <a:pt x="26847" y="19562"/>
                  </a:cubicBezTo>
                  <a:lnTo>
                    <a:pt x="26847" y="19562"/>
                  </a:lnTo>
                  <a:cubicBezTo>
                    <a:pt x="26846" y="19565"/>
                    <a:pt x="26845" y="19569"/>
                    <a:pt x="26844" y="19572"/>
                  </a:cubicBezTo>
                  <a:lnTo>
                    <a:pt x="26841" y="19578"/>
                  </a:lnTo>
                  <a:lnTo>
                    <a:pt x="26841" y="19578"/>
                  </a:lnTo>
                  <a:cubicBezTo>
                    <a:pt x="26840" y="19580"/>
                    <a:pt x="26838" y="19581"/>
                    <a:pt x="26835" y="19581"/>
                  </a:cubicBezTo>
                  <a:cubicBezTo>
                    <a:pt x="26832" y="19592"/>
                    <a:pt x="26830" y="19603"/>
                    <a:pt x="26829" y="19614"/>
                  </a:cubicBezTo>
                  <a:lnTo>
                    <a:pt x="26829" y="19614"/>
                  </a:lnTo>
                  <a:lnTo>
                    <a:pt x="26673" y="20051"/>
                  </a:lnTo>
                  <a:lnTo>
                    <a:pt x="26673" y="20051"/>
                  </a:lnTo>
                  <a:cubicBezTo>
                    <a:pt x="24831" y="19414"/>
                    <a:pt x="22989" y="18785"/>
                    <a:pt x="21147" y="18148"/>
                  </a:cubicBezTo>
                  <a:lnTo>
                    <a:pt x="15450" y="16147"/>
                  </a:lnTo>
                  <a:lnTo>
                    <a:pt x="9753" y="14137"/>
                  </a:lnTo>
                  <a:cubicBezTo>
                    <a:pt x="7921" y="13474"/>
                    <a:pt x="6090" y="12811"/>
                    <a:pt x="4274" y="12091"/>
                  </a:cubicBezTo>
                  <a:lnTo>
                    <a:pt x="4274" y="12091"/>
                  </a:lnTo>
                  <a:lnTo>
                    <a:pt x="4381" y="11793"/>
                  </a:lnTo>
                  <a:cubicBezTo>
                    <a:pt x="4417" y="11694"/>
                    <a:pt x="4363" y="11586"/>
                    <a:pt x="4264" y="11550"/>
                  </a:cubicBezTo>
                  <a:cubicBezTo>
                    <a:pt x="3813" y="11397"/>
                    <a:pt x="3371" y="11252"/>
                    <a:pt x="2921" y="11099"/>
                  </a:cubicBezTo>
                  <a:lnTo>
                    <a:pt x="2921" y="11099"/>
                  </a:lnTo>
                  <a:lnTo>
                    <a:pt x="2957" y="11108"/>
                  </a:lnTo>
                  <a:cubicBezTo>
                    <a:pt x="2398" y="10784"/>
                    <a:pt x="1884" y="10378"/>
                    <a:pt x="1460" y="9891"/>
                  </a:cubicBezTo>
                  <a:cubicBezTo>
                    <a:pt x="1046" y="9404"/>
                    <a:pt x="739" y="8828"/>
                    <a:pt x="595" y="8215"/>
                  </a:cubicBezTo>
                  <a:cubicBezTo>
                    <a:pt x="442" y="7602"/>
                    <a:pt x="451" y="6962"/>
                    <a:pt x="550" y="6331"/>
                  </a:cubicBezTo>
                  <a:cubicBezTo>
                    <a:pt x="604" y="6015"/>
                    <a:pt x="685" y="5700"/>
                    <a:pt x="766" y="5393"/>
                  </a:cubicBezTo>
                  <a:cubicBezTo>
                    <a:pt x="856" y="5078"/>
                    <a:pt x="956" y="4771"/>
                    <a:pt x="1055" y="4465"/>
                  </a:cubicBezTo>
                  <a:cubicBezTo>
                    <a:pt x="1514" y="3266"/>
                    <a:pt x="2010" y="2022"/>
                    <a:pt x="3029" y="1211"/>
                  </a:cubicBezTo>
                  <a:cubicBezTo>
                    <a:pt x="3534" y="814"/>
                    <a:pt x="4147" y="562"/>
                    <a:pt x="4787" y="454"/>
                  </a:cubicBezTo>
                  <a:cubicBezTo>
                    <a:pt x="5102" y="391"/>
                    <a:pt x="5426" y="373"/>
                    <a:pt x="5751" y="373"/>
                  </a:cubicBezTo>
                  <a:close/>
                  <a:moveTo>
                    <a:pt x="8302" y="1"/>
                  </a:moveTo>
                  <a:cubicBezTo>
                    <a:pt x="8223" y="1"/>
                    <a:pt x="8150" y="51"/>
                    <a:pt x="8122" y="129"/>
                  </a:cubicBezTo>
                  <a:lnTo>
                    <a:pt x="8113" y="129"/>
                  </a:lnTo>
                  <a:lnTo>
                    <a:pt x="7956" y="581"/>
                  </a:lnTo>
                  <a:lnTo>
                    <a:pt x="7956" y="581"/>
                  </a:lnTo>
                  <a:cubicBezTo>
                    <a:pt x="7792" y="532"/>
                    <a:pt x="7628" y="479"/>
                    <a:pt x="7464" y="427"/>
                  </a:cubicBezTo>
                  <a:cubicBezTo>
                    <a:pt x="7238" y="363"/>
                    <a:pt x="7013" y="291"/>
                    <a:pt x="6788" y="219"/>
                  </a:cubicBezTo>
                  <a:lnTo>
                    <a:pt x="6779" y="219"/>
                  </a:lnTo>
                  <a:cubicBezTo>
                    <a:pt x="6779" y="210"/>
                    <a:pt x="6770" y="210"/>
                    <a:pt x="6761" y="210"/>
                  </a:cubicBezTo>
                  <a:cubicBezTo>
                    <a:pt x="6451" y="177"/>
                    <a:pt x="6140" y="157"/>
                    <a:pt x="5828" y="157"/>
                  </a:cubicBezTo>
                  <a:cubicBezTo>
                    <a:pt x="5468" y="157"/>
                    <a:pt x="5108" y="183"/>
                    <a:pt x="4750" y="246"/>
                  </a:cubicBezTo>
                  <a:cubicBezTo>
                    <a:pt x="4083" y="363"/>
                    <a:pt x="3434" y="616"/>
                    <a:pt x="2876" y="994"/>
                  </a:cubicBezTo>
                  <a:cubicBezTo>
                    <a:pt x="2299" y="1373"/>
                    <a:pt x="1821" y="1887"/>
                    <a:pt x="1442" y="2464"/>
                  </a:cubicBezTo>
                  <a:cubicBezTo>
                    <a:pt x="1253" y="2752"/>
                    <a:pt x="1100" y="3050"/>
                    <a:pt x="956" y="3347"/>
                  </a:cubicBezTo>
                  <a:cubicBezTo>
                    <a:pt x="802" y="3654"/>
                    <a:pt x="676" y="3969"/>
                    <a:pt x="568" y="4294"/>
                  </a:cubicBezTo>
                  <a:cubicBezTo>
                    <a:pt x="343" y="4934"/>
                    <a:pt x="171" y="5583"/>
                    <a:pt x="81" y="6268"/>
                  </a:cubicBezTo>
                  <a:cubicBezTo>
                    <a:pt x="0" y="6944"/>
                    <a:pt x="27" y="7647"/>
                    <a:pt x="225" y="8314"/>
                  </a:cubicBezTo>
                  <a:cubicBezTo>
                    <a:pt x="406" y="8981"/>
                    <a:pt x="766" y="9594"/>
                    <a:pt x="1208" y="10108"/>
                  </a:cubicBezTo>
                  <a:cubicBezTo>
                    <a:pt x="1659" y="10630"/>
                    <a:pt x="2209" y="11045"/>
                    <a:pt x="2776" y="11397"/>
                  </a:cubicBezTo>
                  <a:cubicBezTo>
                    <a:pt x="2785" y="11406"/>
                    <a:pt x="2794" y="11415"/>
                    <a:pt x="2803" y="11415"/>
                  </a:cubicBezTo>
                  <a:lnTo>
                    <a:pt x="2812" y="11415"/>
                  </a:lnTo>
                  <a:cubicBezTo>
                    <a:pt x="3194" y="11555"/>
                    <a:pt x="3575" y="11695"/>
                    <a:pt x="3957" y="11841"/>
                  </a:cubicBezTo>
                  <a:lnTo>
                    <a:pt x="3957" y="11841"/>
                  </a:lnTo>
                  <a:lnTo>
                    <a:pt x="3849" y="12136"/>
                  </a:lnTo>
                  <a:lnTo>
                    <a:pt x="3840" y="12154"/>
                  </a:lnTo>
                  <a:cubicBezTo>
                    <a:pt x="3813" y="12253"/>
                    <a:pt x="3867" y="12361"/>
                    <a:pt x="3966" y="12388"/>
                  </a:cubicBezTo>
                  <a:cubicBezTo>
                    <a:pt x="5886" y="12992"/>
                    <a:pt x="7788" y="13650"/>
                    <a:pt x="9690" y="14317"/>
                  </a:cubicBezTo>
                  <a:lnTo>
                    <a:pt x="15378" y="16345"/>
                  </a:lnTo>
                  <a:lnTo>
                    <a:pt x="21057" y="18400"/>
                  </a:lnTo>
                  <a:cubicBezTo>
                    <a:pt x="22950" y="19076"/>
                    <a:pt x="24833" y="19779"/>
                    <a:pt x="26726" y="20473"/>
                  </a:cubicBezTo>
                  <a:cubicBezTo>
                    <a:pt x="26747" y="20481"/>
                    <a:pt x="26769" y="20485"/>
                    <a:pt x="26791" y="20485"/>
                  </a:cubicBezTo>
                  <a:cubicBezTo>
                    <a:pt x="26871" y="20485"/>
                    <a:pt x="26950" y="20435"/>
                    <a:pt x="26979" y="20356"/>
                  </a:cubicBezTo>
                  <a:lnTo>
                    <a:pt x="27142" y="19880"/>
                  </a:lnTo>
                  <a:lnTo>
                    <a:pt x="27142" y="19880"/>
                  </a:lnTo>
                  <a:lnTo>
                    <a:pt x="27817" y="20122"/>
                  </a:lnTo>
                  <a:lnTo>
                    <a:pt x="27835" y="20131"/>
                  </a:lnTo>
                  <a:cubicBezTo>
                    <a:pt x="27852" y="20136"/>
                    <a:pt x="27869" y="20138"/>
                    <a:pt x="27886" y="20138"/>
                  </a:cubicBezTo>
                  <a:cubicBezTo>
                    <a:pt x="27967" y="20138"/>
                    <a:pt x="28040" y="20087"/>
                    <a:pt x="28069" y="20005"/>
                  </a:cubicBezTo>
                  <a:cubicBezTo>
                    <a:pt x="28358" y="19112"/>
                    <a:pt x="28655" y="18220"/>
                    <a:pt x="28962" y="17328"/>
                  </a:cubicBezTo>
                  <a:lnTo>
                    <a:pt x="29890" y="14660"/>
                  </a:lnTo>
                  <a:cubicBezTo>
                    <a:pt x="30215" y="13776"/>
                    <a:pt x="30530" y="12893"/>
                    <a:pt x="30855" y="12009"/>
                  </a:cubicBezTo>
                  <a:cubicBezTo>
                    <a:pt x="31179" y="11126"/>
                    <a:pt x="31504" y="10243"/>
                    <a:pt x="31846" y="9368"/>
                  </a:cubicBezTo>
                  <a:cubicBezTo>
                    <a:pt x="31846" y="9368"/>
                    <a:pt x="31846" y="9359"/>
                    <a:pt x="31846" y="9359"/>
                  </a:cubicBezTo>
                  <a:cubicBezTo>
                    <a:pt x="31882" y="9260"/>
                    <a:pt x="31837" y="9152"/>
                    <a:pt x="31738" y="9116"/>
                  </a:cubicBezTo>
                  <a:lnTo>
                    <a:pt x="31729" y="9116"/>
                  </a:lnTo>
                  <a:lnTo>
                    <a:pt x="31043" y="8870"/>
                  </a:lnTo>
                  <a:lnTo>
                    <a:pt x="31043" y="8870"/>
                  </a:lnTo>
                  <a:cubicBezTo>
                    <a:pt x="31109" y="8697"/>
                    <a:pt x="31176" y="8523"/>
                    <a:pt x="31242" y="8350"/>
                  </a:cubicBezTo>
                  <a:cubicBezTo>
                    <a:pt x="31242" y="8350"/>
                    <a:pt x="31242" y="8341"/>
                    <a:pt x="31242" y="8341"/>
                  </a:cubicBezTo>
                  <a:cubicBezTo>
                    <a:pt x="31278" y="8242"/>
                    <a:pt x="31224" y="8133"/>
                    <a:pt x="31125" y="8097"/>
                  </a:cubicBezTo>
                  <a:cubicBezTo>
                    <a:pt x="29214" y="7466"/>
                    <a:pt x="27303" y="6817"/>
                    <a:pt x="25410" y="6150"/>
                  </a:cubicBezTo>
                  <a:lnTo>
                    <a:pt x="22562" y="5150"/>
                  </a:lnTo>
                  <a:lnTo>
                    <a:pt x="19714" y="4131"/>
                  </a:lnTo>
                  <a:cubicBezTo>
                    <a:pt x="17821" y="3455"/>
                    <a:pt x="15928" y="2779"/>
                    <a:pt x="14035" y="2085"/>
                  </a:cubicBezTo>
                  <a:cubicBezTo>
                    <a:pt x="12142" y="1409"/>
                    <a:pt x="10258" y="706"/>
                    <a:pt x="8365" y="12"/>
                  </a:cubicBezTo>
                  <a:cubicBezTo>
                    <a:pt x="8344" y="4"/>
                    <a:pt x="8323" y="1"/>
                    <a:pt x="830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062;p70">
              <a:extLst>
                <a:ext uri="{FF2B5EF4-FFF2-40B4-BE49-F238E27FC236}">
                  <a16:creationId xmlns:a16="http://schemas.microsoft.com/office/drawing/2014/main" id="{8A30CC04-5C6A-4877-8FF4-416CD165C5BF}"/>
                </a:ext>
              </a:extLst>
            </p:cNvPr>
            <p:cNvSpPr/>
            <p:nvPr/>
          </p:nvSpPr>
          <p:spPr>
            <a:xfrm>
              <a:off x="5385438" y="842193"/>
              <a:ext cx="146402" cy="383398"/>
            </a:xfrm>
            <a:custGeom>
              <a:avLst/>
              <a:gdLst/>
              <a:ahLst/>
              <a:cxnLst/>
              <a:rect l="l" t="t" r="r" b="b"/>
              <a:pathLst>
                <a:path w="4318" h="11308" extrusionOk="0">
                  <a:moveTo>
                    <a:pt x="4098" y="1"/>
                  </a:moveTo>
                  <a:cubicBezTo>
                    <a:pt x="4017" y="1"/>
                    <a:pt x="3941" y="57"/>
                    <a:pt x="3912" y="137"/>
                  </a:cubicBezTo>
                  <a:cubicBezTo>
                    <a:pt x="3624" y="1057"/>
                    <a:pt x="3299" y="1967"/>
                    <a:pt x="2984" y="2877"/>
                  </a:cubicBezTo>
                  <a:lnTo>
                    <a:pt x="2001" y="5609"/>
                  </a:lnTo>
                  <a:lnTo>
                    <a:pt x="1028" y="8331"/>
                  </a:lnTo>
                  <a:cubicBezTo>
                    <a:pt x="703" y="9241"/>
                    <a:pt x="361" y="10143"/>
                    <a:pt x="36" y="11053"/>
                  </a:cubicBezTo>
                  <a:cubicBezTo>
                    <a:pt x="0" y="11152"/>
                    <a:pt x="54" y="11269"/>
                    <a:pt x="154" y="11296"/>
                  </a:cubicBezTo>
                  <a:cubicBezTo>
                    <a:pt x="174" y="11304"/>
                    <a:pt x="196" y="11308"/>
                    <a:pt x="217" y="11308"/>
                  </a:cubicBezTo>
                  <a:cubicBezTo>
                    <a:pt x="295" y="11308"/>
                    <a:pt x="368" y="11257"/>
                    <a:pt x="397" y="11179"/>
                  </a:cubicBezTo>
                  <a:cubicBezTo>
                    <a:pt x="712" y="10269"/>
                    <a:pt x="1028" y="9358"/>
                    <a:pt x="1343" y="8448"/>
                  </a:cubicBezTo>
                  <a:lnTo>
                    <a:pt x="2308" y="5717"/>
                  </a:lnTo>
                  <a:lnTo>
                    <a:pt x="3272" y="2985"/>
                  </a:lnTo>
                  <a:cubicBezTo>
                    <a:pt x="3597" y="2075"/>
                    <a:pt x="3921" y="1165"/>
                    <a:pt x="4273" y="263"/>
                  </a:cubicBezTo>
                  <a:cubicBezTo>
                    <a:pt x="4282" y="263"/>
                    <a:pt x="4282" y="254"/>
                    <a:pt x="4282" y="254"/>
                  </a:cubicBezTo>
                  <a:cubicBezTo>
                    <a:pt x="4318" y="155"/>
                    <a:pt x="4255" y="47"/>
                    <a:pt x="4156" y="11"/>
                  </a:cubicBezTo>
                  <a:cubicBezTo>
                    <a:pt x="4136" y="4"/>
                    <a:pt x="4117" y="1"/>
                    <a:pt x="409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748;p64">
            <a:extLst>
              <a:ext uri="{FF2B5EF4-FFF2-40B4-BE49-F238E27FC236}">
                <a16:creationId xmlns:a16="http://schemas.microsoft.com/office/drawing/2014/main" id="{22BC5A37-581D-4044-BD22-20B2D85D58E9}"/>
              </a:ext>
            </a:extLst>
          </p:cNvPr>
          <p:cNvGrpSpPr/>
          <p:nvPr/>
        </p:nvGrpSpPr>
        <p:grpSpPr>
          <a:xfrm rot="8593293" flipH="1">
            <a:off x="6881564" y="-474598"/>
            <a:ext cx="2429474" cy="1577941"/>
            <a:chOff x="5118990" y="4122087"/>
            <a:chExt cx="1882464" cy="1222659"/>
          </a:xfrm>
        </p:grpSpPr>
        <p:sp>
          <p:nvSpPr>
            <p:cNvPr id="15" name="Google Shape;1749;p64">
              <a:extLst>
                <a:ext uri="{FF2B5EF4-FFF2-40B4-BE49-F238E27FC236}">
                  <a16:creationId xmlns:a16="http://schemas.microsoft.com/office/drawing/2014/main" id="{86614C5A-4DD7-40EE-B193-3CFC5CFE7042}"/>
                </a:ext>
              </a:extLst>
            </p:cNvPr>
            <p:cNvSpPr/>
            <p:nvPr/>
          </p:nvSpPr>
          <p:spPr>
            <a:xfrm rot="787510">
              <a:off x="5385771" y="4227679"/>
              <a:ext cx="603559" cy="359284"/>
            </a:xfrm>
            <a:custGeom>
              <a:avLst/>
              <a:gdLst/>
              <a:ahLst/>
              <a:cxnLst/>
              <a:rect l="l" t="t" r="r" b="b"/>
              <a:pathLst>
                <a:path w="15749" h="9375" extrusionOk="0">
                  <a:moveTo>
                    <a:pt x="9397" y="3441"/>
                  </a:moveTo>
                  <a:cubicBezTo>
                    <a:pt x="9426" y="3441"/>
                    <a:pt x="9456" y="3446"/>
                    <a:pt x="9484" y="3453"/>
                  </a:cubicBezTo>
                  <a:cubicBezTo>
                    <a:pt x="9511" y="3453"/>
                    <a:pt x="9538" y="3462"/>
                    <a:pt x="9565" y="3471"/>
                  </a:cubicBezTo>
                  <a:cubicBezTo>
                    <a:pt x="9781" y="3561"/>
                    <a:pt x="9862" y="3705"/>
                    <a:pt x="9808" y="3930"/>
                  </a:cubicBezTo>
                  <a:cubicBezTo>
                    <a:pt x="9765" y="4109"/>
                    <a:pt x="9683" y="4191"/>
                    <a:pt x="9539" y="4191"/>
                  </a:cubicBezTo>
                  <a:cubicBezTo>
                    <a:pt x="9501" y="4191"/>
                    <a:pt x="9459" y="4185"/>
                    <a:pt x="9412" y="4174"/>
                  </a:cubicBezTo>
                  <a:cubicBezTo>
                    <a:pt x="9267" y="4147"/>
                    <a:pt x="9186" y="4066"/>
                    <a:pt x="9168" y="3939"/>
                  </a:cubicBezTo>
                  <a:cubicBezTo>
                    <a:pt x="9159" y="3795"/>
                    <a:pt x="9159" y="3714"/>
                    <a:pt x="9159" y="3705"/>
                  </a:cubicBezTo>
                  <a:cubicBezTo>
                    <a:pt x="9207" y="3492"/>
                    <a:pt x="9303" y="3441"/>
                    <a:pt x="9397" y="3441"/>
                  </a:cubicBezTo>
                  <a:close/>
                  <a:moveTo>
                    <a:pt x="8451" y="3776"/>
                  </a:moveTo>
                  <a:cubicBezTo>
                    <a:pt x="8510" y="3776"/>
                    <a:pt x="8562" y="3781"/>
                    <a:pt x="8609" y="3786"/>
                  </a:cubicBezTo>
                  <a:cubicBezTo>
                    <a:pt x="8717" y="3813"/>
                    <a:pt x="8844" y="3885"/>
                    <a:pt x="8781" y="4147"/>
                  </a:cubicBezTo>
                  <a:cubicBezTo>
                    <a:pt x="8763" y="4183"/>
                    <a:pt x="8582" y="4336"/>
                    <a:pt x="7095" y="4733"/>
                  </a:cubicBezTo>
                  <a:cubicBezTo>
                    <a:pt x="6230" y="4952"/>
                    <a:pt x="5579" y="5062"/>
                    <a:pt x="5151" y="5062"/>
                  </a:cubicBezTo>
                  <a:cubicBezTo>
                    <a:pt x="5017" y="5062"/>
                    <a:pt x="4905" y="5052"/>
                    <a:pt x="4814" y="5030"/>
                  </a:cubicBezTo>
                  <a:cubicBezTo>
                    <a:pt x="4445" y="4949"/>
                    <a:pt x="4436" y="4769"/>
                    <a:pt x="4472" y="4616"/>
                  </a:cubicBezTo>
                  <a:cubicBezTo>
                    <a:pt x="4517" y="4435"/>
                    <a:pt x="4697" y="4336"/>
                    <a:pt x="5031" y="4300"/>
                  </a:cubicBezTo>
                  <a:cubicBezTo>
                    <a:pt x="5851" y="4237"/>
                    <a:pt x="6500" y="4156"/>
                    <a:pt x="6942" y="4066"/>
                  </a:cubicBezTo>
                  <a:cubicBezTo>
                    <a:pt x="7257" y="4003"/>
                    <a:pt x="7726" y="3903"/>
                    <a:pt x="8312" y="3786"/>
                  </a:cubicBezTo>
                  <a:cubicBezTo>
                    <a:pt x="8361" y="3779"/>
                    <a:pt x="8408" y="3776"/>
                    <a:pt x="8451" y="3776"/>
                  </a:cubicBezTo>
                  <a:close/>
                  <a:moveTo>
                    <a:pt x="587" y="3687"/>
                  </a:moveTo>
                  <a:lnTo>
                    <a:pt x="1" y="6238"/>
                  </a:lnTo>
                  <a:lnTo>
                    <a:pt x="1416" y="6563"/>
                  </a:lnTo>
                  <a:lnTo>
                    <a:pt x="2002" y="4012"/>
                  </a:lnTo>
                  <a:lnTo>
                    <a:pt x="587" y="3687"/>
                  </a:lnTo>
                  <a:close/>
                  <a:moveTo>
                    <a:pt x="13116" y="1235"/>
                  </a:moveTo>
                  <a:lnTo>
                    <a:pt x="12972" y="1289"/>
                  </a:lnTo>
                  <a:cubicBezTo>
                    <a:pt x="12008" y="1668"/>
                    <a:pt x="10556" y="2110"/>
                    <a:pt x="8654" y="2623"/>
                  </a:cubicBezTo>
                  <a:cubicBezTo>
                    <a:pt x="5806" y="3399"/>
                    <a:pt x="3922" y="3795"/>
                    <a:pt x="3075" y="3795"/>
                  </a:cubicBezTo>
                  <a:lnTo>
                    <a:pt x="3012" y="3795"/>
                  </a:lnTo>
                  <a:lnTo>
                    <a:pt x="2327" y="6770"/>
                  </a:lnTo>
                  <a:lnTo>
                    <a:pt x="11368" y="8843"/>
                  </a:lnTo>
                  <a:lnTo>
                    <a:pt x="13116" y="1235"/>
                  </a:lnTo>
                  <a:close/>
                  <a:moveTo>
                    <a:pt x="14288" y="0"/>
                  </a:moveTo>
                  <a:lnTo>
                    <a:pt x="12215" y="9041"/>
                  </a:lnTo>
                  <a:lnTo>
                    <a:pt x="13675" y="9375"/>
                  </a:lnTo>
                  <a:lnTo>
                    <a:pt x="15748" y="334"/>
                  </a:lnTo>
                  <a:lnTo>
                    <a:pt x="14288" y="0"/>
                  </a:lnTo>
                  <a:close/>
                </a:path>
              </a:pathLst>
            </a:custGeom>
            <a:solidFill>
              <a:srgbClr val="3C3E3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750;p64">
              <a:extLst>
                <a:ext uri="{FF2B5EF4-FFF2-40B4-BE49-F238E27FC236}">
                  <a16:creationId xmlns:a16="http://schemas.microsoft.com/office/drawing/2014/main" id="{F72B2A20-294A-4256-AFF8-9DB65AE5ED15}"/>
                </a:ext>
              </a:extLst>
            </p:cNvPr>
            <p:cNvSpPr/>
            <p:nvPr/>
          </p:nvSpPr>
          <p:spPr>
            <a:xfrm rot="787510">
              <a:off x="5335021" y="4244664"/>
              <a:ext cx="556881" cy="639813"/>
            </a:xfrm>
            <a:custGeom>
              <a:avLst/>
              <a:gdLst/>
              <a:ahLst/>
              <a:cxnLst/>
              <a:rect l="l" t="t" r="r" b="b"/>
              <a:pathLst>
                <a:path w="14531" h="16695" extrusionOk="0">
                  <a:moveTo>
                    <a:pt x="14531" y="1"/>
                  </a:moveTo>
                  <a:cubicBezTo>
                    <a:pt x="14279" y="172"/>
                    <a:pt x="13891" y="370"/>
                    <a:pt x="13350" y="587"/>
                  </a:cubicBezTo>
                  <a:lnTo>
                    <a:pt x="11646" y="7978"/>
                  </a:lnTo>
                  <a:lnTo>
                    <a:pt x="2759" y="5941"/>
                  </a:lnTo>
                  <a:lnTo>
                    <a:pt x="3318" y="3534"/>
                  </a:lnTo>
                  <a:lnTo>
                    <a:pt x="2254" y="3291"/>
                  </a:lnTo>
                  <a:lnTo>
                    <a:pt x="1704" y="5697"/>
                  </a:lnTo>
                  <a:lnTo>
                    <a:pt x="433" y="5400"/>
                  </a:lnTo>
                  <a:lnTo>
                    <a:pt x="109" y="6842"/>
                  </a:lnTo>
                  <a:lnTo>
                    <a:pt x="0" y="7311"/>
                  </a:lnTo>
                  <a:lnTo>
                    <a:pt x="2326" y="7852"/>
                  </a:lnTo>
                  <a:lnTo>
                    <a:pt x="2236" y="8248"/>
                  </a:lnTo>
                  <a:cubicBezTo>
                    <a:pt x="2984" y="8501"/>
                    <a:pt x="4507" y="9645"/>
                    <a:pt x="6797" y="11683"/>
                  </a:cubicBezTo>
                  <a:cubicBezTo>
                    <a:pt x="9014" y="13648"/>
                    <a:pt x="10384" y="15027"/>
                    <a:pt x="10907" y="15811"/>
                  </a:cubicBezTo>
                  <a:lnTo>
                    <a:pt x="10772" y="16397"/>
                  </a:lnTo>
                  <a:lnTo>
                    <a:pt x="12079" y="16694"/>
                  </a:lnTo>
                  <a:lnTo>
                    <a:pt x="13954" y="8510"/>
                  </a:lnTo>
                  <a:lnTo>
                    <a:pt x="12656" y="8203"/>
                  </a:lnTo>
                  <a:lnTo>
                    <a:pt x="14531" y="1"/>
                  </a:lnTo>
                  <a:close/>
                </a:path>
              </a:pathLst>
            </a:custGeom>
            <a:solidFill>
              <a:srgbClr val="30333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51;p64">
              <a:extLst>
                <a:ext uri="{FF2B5EF4-FFF2-40B4-BE49-F238E27FC236}">
                  <a16:creationId xmlns:a16="http://schemas.microsoft.com/office/drawing/2014/main" id="{3F2C4195-0B79-4D7E-BF51-4C7559D7016A}"/>
                </a:ext>
              </a:extLst>
            </p:cNvPr>
            <p:cNvSpPr/>
            <p:nvPr/>
          </p:nvSpPr>
          <p:spPr>
            <a:xfrm rot="787510">
              <a:off x="5274233" y="4284717"/>
              <a:ext cx="108494" cy="89486"/>
            </a:xfrm>
            <a:custGeom>
              <a:avLst/>
              <a:gdLst/>
              <a:ahLst/>
              <a:cxnLst/>
              <a:rect l="l" t="t" r="r" b="b"/>
              <a:pathLst>
                <a:path w="2831" h="2335" extrusionOk="0">
                  <a:moveTo>
                    <a:pt x="0" y="0"/>
                  </a:moveTo>
                  <a:lnTo>
                    <a:pt x="198" y="1118"/>
                  </a:lnTo>
                  <a:lnTo>
                    <a:pt x="325" y="1848"/>
                  </a:lnTo>
                  <a:lnTo>
                    <a:pt x="2443" y="2335"/>
                  </a:lnTo>
                  <a:lnTo>
                    <a:pt x="2831" y="64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752;p64">
              <a:extLst>
                <a:ext uri="{FF2B5EF4-FFF2-40B4-BE49-F238E27FC236}">
                  <a16:creationId xmlns:a16="http://schemas.microsoft.com/office/drawing/2014/main" id="{4D0F5E58-12A1-4AC1-A8A0-63FCD96D8A6D}"/>
                </a:ext>
              </a:extLst>
            </p:cNvPr>
            <p:cNvSpPr/>
            <p:nvPr/>
          </p:nvSpPr>
          <p:spPr>
            <a:xfrm rot="787510">
              <a:off x="5276253" y="4313238"/>
              <a:ext cx="125778" cy="126468"/>
            </a:xfrm>
            <a:custGeom>
              <a:avLst/>
              <a:gdLst/>
              <a:ahLst/>
              <a:cxnLst/>
              <a:rect l="l" t="t" r="r" b="b"/>
              <a:pathLst>
                <a:path w="3282" h="3300" extrusionOk="0">
                  <a:moveTo>
                    <a:pt x="2507" y="0"/>
                  </a:moveTo>
                  <a:lnTo>
                    <a:pt x="2119" y="1686"/>
                  </a:lnTo>
                  <a:lnTo>
                    <a:pt x="1" y="1199"/>
                  </a:lnTo>
                  <a:lnTo>
                    <a:pt x="298" y="2776"/>
                  </a:lnTo>
                  <a:lnTo>
                    <a:pt x="2570" y="3299"/>
                  </a:lnTo>
                  <a:lnTo>
                    <a:pt x="2894" y="1857"/>
                  </a:lnTo>
                  <a:lnTo>
                    <a:pt x="3282" y="180"/>
                  </a:lnTo>
                  <a:lnTo>
                    <a:pt x="2507"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753;p64">
              <a:extLst>
                <a:ext uri="{FF2B5EF4-FFF2-40B4-BE49-F238E27FC236}">
                  <a16:creationId xmlns:a16="http://schemas.microsoft.com/office/drawing/2014/main" id="{970D1966-95C2-42CA-91A1-6AFB1A6204DF}"/>
                </a:ext>
              </a:extLst>
            </p:cNvPr>
            <p:cNvSpPr/>
            <p:nvPr/>
          </p:nvSpPr>
          <p:spPr>
            <a:xfrm rot="787510">
              <a:off x="5556472" y="4350491"/>
              <a:ext cx="214919" cy="68331"/>
            </a:xfrm>
            <a:custGeom>
              <a:avLst/>
              <a:gdLst/>
              <a:ahLst/>
              <a:cxnLst/>
              <a:rect l="l" t="t" r="r" b="b"/>
              <a:pathLst>
                <a:path w="5608" h="1783" extrusionOk="0">
                  <a:moveTo>
                    <a:pt x="5066" y="0"/>
                  </a:moveTo>
                  <a:cubicBezTo>
                    <a:pt x="4904" y="0"/>
                    <a:pt x="4798" y="107"/>
                    <a:pt x="4751" y="327"/>
                  </a:cubicBezTo>
                  <a:cubicBezTo>
                    <a:pt x="4751" y="336"/>
                    <a:pt x="4751" y="426"/>
                    <a:pt x="4751" y="579"/>
                  </a:cubicBezTo>
                  <a:cubicBezTo>
                    <a:pt x="4778" y="751"/>
                    <a:pt x="4886" y="850"/>
                    <a:pt x="5057" y="895"/>
                  </a:cubicBezTo>
                  <a:cubicBezTo>
                    <a:pt x="5106" y="907"/>
                    <a:pt x="5152" y="913"/>
                    <a:pt x="5194" y="913"/>
                  </a:cubicBezTo>
                  <a:cubicBezTo>
                    <a:pt x="5379" y="913"/>
                    <a:pt x="5500" y="801"/>
                    <a:pt x="5544" y="588"/>
                  </a:cubicBezTo>
                  <a:cubicBezTo>
                    <a:pt x="5607" y="318"/>
                    <a:pt x="5508" y="138"/>
                    <a:pt x="5256" y="39"/>
                  </a:cubicBezTo>
                  <a:cubicBezTo>
                    <a:pt x="5186" y="13"/>
                    <a:pt x="5123" y="0"/>
                    <a:pt x="5066" y="0"/>
                  </a:cubicBezTo>
                  <a:close/>
                  <a:moveTo>
                    <a:pt x="4110" y="337"/>
                  </a:moveTo>
                  <a:cubicBezTo>
                    <a:pt x="4066" y="337"/>
                    <a:pt x="4018" y="340"/>
                    <a:pt x="3967" y="345"/>
                  </a:cubicBezTo>
                  <a:cubicBezTo>
                    <a:pt x="3372" y="471"/>
                    <a:pt x="2912" y="561"/>
                    <a:pt x="2588" y="625"/>
                  </a:cubicBezTo>
                  <a:cubicBezTo>
                    <a:pt x="2146" y="724"/>
                    <a:pt x="1506" y="805"/>
                    <a:pt x="686" y="868"/>
                  </a:cubicBezTo>
                  <a:cubicBezTo>
                    <a:pt x="316" y="904"/>
                    <a:pt x="109" y="1021"/>
                    <a:pt x="64" y="1237"/>
                  </a:cubicBezTo>
                  <a:cubicBezTo>
                    <a:pt x="1" y="1508"/>
                    <a:pt x="136" y="1670"/>
                    <a:pt x="460" y="1751"/>
                  </a:cubicBezTo>
                  <a:cubicBezTo>
                    <a:pt x="551" y="1772"/>
                    <a:pt x="662" y="1782"/>
                    <a:pt x="792" y="1782"/>
                  </a:cubicBezTo>
                  <a:cubicBezTo>
                    <a:pt x="1230" y="1782"/>
                    <a:pt x="1890" y="1667"/>
                    <a:pt x="2786" y="1445"/>
                  </a:cubicBezTo>
                  <a:cubicBezTo>
                    <a:pt x="3913" y="1147"/>
                    <a:pt x="4490" y="931"/>
                    <a:pt x="4517" y="805"/>
                  </a:cubicBezTo>
                  <a:cubicBezTo>
                    <a:pt x="4589" y="493"/>
                    <a:pt x="4455" y="337"/>
                    <a:pt x="4110" y="337"/>
                  </a:cubicBezTo>
                  <a:close/>
                </a:path>
              </a:pathLst>
            </a:custGeom>
            <a:solidFill>
              <a:srgbClr val="4547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1754;p64">
              <a:extLst>
                <a:ext uri="{FF2B5EF4-FFF2-40B4-BE49-F238E27FC236}">
                  <a16:creationId xmlns:a16="http://schemas.microsoft.com/office/drawing/2014/main" id="{EB732376-9489-4536-ACF1-745CB1C04249}"/>
                </a:ext>
              </a:extLst>
            </p:cNvPr>
            <p:cNvSpPr/>
            <p:nvPr/>
          </p:nvSpPr>
          <p:spPr>
            <a:xfrm rot="787510">
              <a:off x="5858154" y="4388382"/>
              <a:ext cx="1087855" cy="605590"/>
            </a:xfrm>
            <a:custGeom>
              <a:avLst/>
              <a:gdLst/>
              <a:ahLst/>
              <a:cxnLst/>
              <a:rect l="l" t="t" r="r" b="b"/>
              <a:pathLst>
                <a:path w="28386" h="15802" extrusionOk="0">
                  <a:moveTo>
                    <a:pt x="4413" y="2577"/>
                  </a:moveTo>
                  <a:cubicBezTo>
                    <a:pt x="4514" y="2577"/>
                    <a:pt x="4667" y="2596"/>
                    <a:pt x="4895" y="2650"/>
                  </a:cubicBezTo>
                  <a:cubicBezTo>
                    <a:pt x="4986" y="2668"/>
                    <a:pt x="5085" y="2695"/>
                    <a:pt x="5193" y="2722"/>
                  </a:cubicBezTo>
                  <a:cubicBezTo>
                    <a:pt x="5833" y="2912"/>
                    <a:pt x="7771" y="3497"/>
                    <a:pt x="10944" y="4462"/>
                  </a:cubicBezTo>
                  <a:cubicBezTo>
                    <a:pt x="13432" y="5219"/>
                    <a:pt x="15865" y="5922"/>
                    <a:pt x="18164" y="6553"/>
                  </a:cubicBezTo>
                  <a:cubicBezTo>
                    <a:pt x="19137" y="6878"/>
                    <a:pt x="19579" y="7283"/>
                    <a:pt x="19471" y="7752"/>
                  </a:cubicBezTo>
                  <a:cubicBezTo>
                    <a:pt x="19426" y="7923"/>
                    <a:pt x="19327" y="8067"/>
                    <a:pt x="19155" y="8185"/>
                  </a:cubicBezTo>
                  <a:cubicBezTo>
                    <a:pt x="19012" y="8280"/>
                    <a:pt x="18869" y="8324"/>
                    <a:pt x="18725" y="8324"/>
                  </a:cubicBezTo>
                  <a:cubicBezTo>
                    <a:pt x="18679" y="8324"/>
                    <a:pt x="18633" y="8320"/>
                    <a:pt x="18588" y="8311"/>
                  </a:cubicBezTo>
                  <a:cubicBezTo>
                    <a:pt x="13179" y="6652"/>
                    <a:pt x="10241" y="5769"/>
                    <a:pt x="9862" y="5670"/>
                  </a:cubicBezTo>
                  <a:cubicBezTo>
                    <a:pt x="6752" y="4777"/>
                    <a:pt x="4922" y="4219"/>
                    <a:pt x="4436" y="4002"/>
                  </a:cubicBezTo>
                  <a:cubicBezTo>
                    <a:pt x="4030" y="3822"/>
                    <a:pt x="3868" y="3552"/>
                    <a:pt x="3958" y="3173"/>
                  </a:cubicBezTo>
                  <a:cubicBezTo>
                    <a:pt x="4030" y="2848"/>
                    <a:pt x="4138" y="2659"/>
                    <a:pt x="4273" y="2596"/>
                  </a:cubicBezTo>
                  <a:cubicBezTo>
                    <a:pt x="4302" y="2585"/>
                    <a:pt x="4346" y="2577"/>
                    <a:pt x="4413" y="2577"/>
                  </a:cubicBezTo>
                  <a:close/>
                  <a:moveTo>
                    <a:pt x="2200" y="0"/>
                  </a:moveTo>
                  <a:lnTo>
                    <a:pt x="1" y="9573"/>
                  </a:lnTo>
                  <a:lnTo>
                    <a:pt x="27133" y="15801"/>
                  </a:lnTo>
                  <a:lnTo>
                    <a:pt x="27151" y="15729"/>
                  </a:lnTo>
                  <a:cubicBezTo>
                    <a:pt x="27619" y="13755"/>
                    <a:pt x="27971" y="11718"/>
                    <a:pt x="28196" y="9699"/>
                  </a:cubicBezTo>
                  <a:cubicBezTo>
                    <a:pt x="28386" y="8825"/>
                    <a:pt x="27926" y="8248"/>
                    <a:pt x="26853" y="7977"/>
                  </a:cubicBezTo>
                  <a:cubicBezTo>
                    <a:pt x="18768" y="5048"/>
                    <a:pt x="10493" y="2371"/>
                    <a:pt x="2272" y="27"/>
                  </a:cubicBezTo>
                  <a:lnTo>
                    <a:pt x="2200" y="0"/>
                  </a:lnTo>
                  <a:close/>
                </a:path>
              </a:pathLst>
            </a:custGeom>
            <a:solidFill>
              <a:srgbClr val="FFD96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755;p64">
              <a:extLst>
                <a:ext uri="{FF2B5EF4-FFF2-40B4-BE49-F238E27FC236}">
                  <a16:creationId xmlns:a16="http://schemas.microsoft.com/office/drawing/2014/main" id="{3D493E2B-FEB7-4779-944F-FF3EBC34DECA}"/>
                </a:ext>
              </a:extLst>
            </p:cNvPr>
            <p:cNvSpPr/>
            <p:nvPr/>
          </p:nvSpPr>
          <p:spPr>
            <a:xfrm rot="787510">
              <a:off x="6027045" y="4465191"/>
              <a:ext cx="608388" cy="226071"/>
            </a:xfrm>
            <a:custGeom>
              <a:avLst/>
              <a:gdLst/>
              <a:ahLst/>
              <a:cxnLst/>
              <a:rect l="l" t="t" r="r" b="b"/>
              <a:pathLst>
                <a:path w="15875" h="5899" extrusionOk="0">
                  <a:moveTo>
                    <a:pt x="630" y="1"/>
                  </a:moveTo>
                  <a:cubicBezTo>
                    <a:pt x="562" y="1"/>
                    <a:pt x="505" y="8"/>
                    <a:pt x="460" y="23"/>
                  </a:cubicBezTo>
                  <a:cubicBezTo>
                    <a:pt x="298" y="95"/>
                    <a:pt x="181" y="302"/>
                    <a:pt x="100" y="663"/>
                  </a:cubicBezTo>
                  <a:cubicBezTo>
                    <a:pt x="1" y="1078"/>
                    <a:pt x="172" y="1384"/>
                    <a:pt x="623" y="1573"/>
                  </a:cubicBezTo>
                  <a:cubicBezTo>
                    <a:pt x="1118" y="1799"/>
                    <a:pt x="2921" y="2349"/>
                    <a:pt x="6049" y="3241"/>
                  </a:cubicBezTo>
                  <a:cubicBezTo>
                    <a:pt x="6437" y="3340"/>
                    <a:pt x="9348" y="4223"/>
                    <a:pt x="14784" y="5882"/>
                  </a:cubicBezTo>
                  <a:cubicBezTo>
                    <a:pt x="14838" y="5893"/>
                    <a:pt x="14891" y="5899"/>
                    <a:pt x="14944" y="5899"/>
                  </a:cubicBezTo>
                  <a:cubicBezTo>
                    <a:pt x="15103" y="5899"/>
                    <a:pt x="15257" y="5848"/>
                    <a:pt x="15405" y="5747"/>
                  </a:cubicBezTo>
                  <a:cubicBezTo>
                    <a:pt x="15595" y="5621"/>
                    <a:pt x="15712" y="5458"/>
                    <a:pt x="15757" y="5269"/>
                  </a:cubicBezTo>
                  <a:cubicBezTo>
                    <a:pt x="15874" y="4755"/>
                    <a:pt x="15424" y="4323"/>
                    <a:pt x="14405" y="3980"/>
                  </a:cubicBezTo>
                  <a:cubicBezTo>
                    <a:pt x="12088" y="3349"/>
                    <a:pt x="9682" y="2646"/>
                    <a:pt x="7176" y="1889"/>
                  </a:cubicBezTo>
                  <a:cubicBezTo>
                    <a:pt x="3976" y="915"/>
                    <a:pt x="2065" y="329"/>
                    <a:pt x="1425" y="149"/>
                  </a:cubicBezTo>
                  <a:cubicBezTo>
                    <a:pt x="1073" y="51"/>
                    <a:pt x="810" y="1"/>
                    <a:pt x="63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756;p64">
              <a:extLst>
                <a:ext uri="{FF2B5EF4-FFF2-40B4-BE49-F238E27FC236}">
                  <a16:creationId xmlns:a16="http://schemas.microsoft.com/office/drawing/2014/main" id="{5FAE90DE-5490-425E-B649-6D42B8D4199C}"/>
                </a:ext>
              </a:extLst>
            </p:cNvPr>
            <p:cNvSpPr/>
            <p:nvPr/>
          </p:nvSpPr>
          <p:spPr>
            <a:xfrm rot="787510">
              <a:off x="5717956" y="4731255"/>
              <a:ext cx="1111348" cy="477015"/>
            </a:xfrm>
            <a:custGeom>
              <a:avLst/>
              <a:gdLst/>
              <a:ahLst/>
              <a:cxnLst/>
              <a:rect l="l" t="t" r="r" b="b"/>
              <a:pathLst>
                <a:path w="28999" h="12447" extrusionOk="0">
                  <a:moveTo>
                    <a:pt x="2011" y="1"/>
                  </a:moveTo>
                  <a:lnTo>
                    <a:pt x="136" y="8185"/>
                  </a:lnTo>
                  <a:lnTo>
                    <a:pt x="1" y="8753"/>
                  </a:lnTo>
                  <a:cubicBezTo>
                    <a:pt x="8672" y="10592"/>
                    <a:pt x="17172" y="11818"/>
                    <a:pt x="25501" y="12413"/>
                  </a:cubicBezTo>
                  <a:cubicBezTo>
                    <a:pt x="25660" y="12435"/>
                    <a:pt x="25809" y="12446"/>
                    <a:pt x="25949" y="12446"/>
                  </a:cubicBezTo>
                  <a:cubicBezTo>
                    <a:pt x="26720" y="12446"/>
                    <a:pt x="27220" y="12112"/>
                    <a:pt x="27448" y="11448"/>
                  </a:cubicBezTo>
                  <a:cubicBezTo>
                    <a:pt x="28061" y="9718"/>
                    <a:pt x="28575" y="7969"/>
                    <a:pt x="28999" y="6193"/>
                  </a:cubicBezTo>
                  <a:lnTo>
                    <a:pt x="2011" y="1"/>
                  </a:lnTo>
                  <a:close/>
                </a:path>
              </a:pathLst>
            </a:custGeom>
            <a:solidFill>
              <a:srgbClr val="F1C23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757;p64">
              <a:extLst>
                <a:ext uri="{FF2B5EF4-FFF2-40B4-BE49-F238E27FC236}">
                  <a16:creationId xmlns:a16="http://schemas.microsoft.com/office/drawing/2014/main" id="{99E5F957-A909-40D2-BEBA-C970766FB10D}"/>
                </a:ext>
              </a:extLst>
            </p:cNvPr>
            <p:cNvSpPr/>
            <p:nvPr/>
          </p:nvSpPr>
          <p:spPr>
            <a:xfrm rot="787510">
              <a:off x="5192958" y="4307909"/>
              <a:ext cx="1734529" cy="851015"/>
            </a:xfrm>
            <a:custGeom>
              <a:avLst/>
              <a:gdLst/>
              <a:ahLst/>
              <a:cxnLst/>
              <a:rect l="l" t="t" r="r" b="b"/>
              <a:pathLst>
                <a:path w="45260" h="22206" extrusionOk="0">
                  <a:moveTo>
                    <a:pt x="19277" y="430"/>
                  </a:moveTo>
                  <a:cubicBezTo>
                    <a:pt x="20268" y="625"/>
                    <a:pt x="21223" y="951"/>
                    <a:pt x="22193" y="1230"/>
                  </a:cubicBezTo>
                  <a:cubicBezTo>
                    <a:pt x="23221" y="1545"/>
                    <a:pt x="24248" y="1852"/>
                    <a:pt x="25276" y="2185"/>
                  </a:cubicBezTo>
                  <a:cubicBezTo>
                    <a:pt x="27331" y="2834"/>
                    <a:pt x="29377" y="3501"/>
                    <a:pt x="31414" y="4177"/>
                  </a:cubicBezTo>
                  <a:cubicBezTo>
                    <a:pt x="33460" y="4844"/>
                    <a:pt x="35489" y="5565"/>
                    <a:pt x="37544" y="6205"/>
                  </a:cubicBezTo>
                  <a:cubicBezTo>
                    <a:pt x="39599" y="6836"/>
                    <a:pt x="41627" y="7567"/>
                    <a:pt x="43637" y="8315"/>
                  </a:cubicBezTo>
                  <a:lnTo>
                    <a:pt x="43655" y="8324"/>
                  </a:lnTo>
                  <a:cubicBezTo>
                    <a:pt x="44016" y="8423"/>
                    <a:pt x="44367" y="8567"/>
                    <a:pt x="44602" y="8810"/>
                  </a:cubicBezTo>
                  <a:cubicBezTo>
                    <a:pt x="44710" y="8937"/>
                    <a:pt x="44782" y="9081"/>
                    <a:pt x="44818" y="9234"/>
                  </a:cubicBezTo>
                  <a:cubicBezTo>
                    <a:pt x="44845" y="9396"/>
                    <a:pt x="44836" y="9568"/>
                    <a:pt x="44800" y="9739"/>
                  </a:cubicBezTo>
                  <a:cubicBezTo>
                    <a:pt x="44791" y="9748"/>
                    <a:pt x="44791" y="9748"/>
                    <a:pt x="44791" y="9757"/>
                  </a:cubicBezTo>
                  <a:cubicBezTo>
                    <a:pt x="44728" y="10262"/>
                    <a:pt x="44665" y="10766"/>
                    <a:pt x="44593" y="11271"/>
                  </a:cubicBezTo>
                  <a:lnTo>
                    <a:pt x="44358" y="12777"/>
                  </a:lnTo>
                  <a:cubicBezTo>
                    <a:pt x="44268" y="13281"/>
                    <a:pt x="44196" y="13777"/>
                    <a:pt x="44097" y="14282"/>
                  </a:cubicBezTo>
                  <a:cubicBezTo>
                    <a:pt x="44016" y="14778"/>
                    <a:pt x="43908" y="15282"/>
                    <a:pt x="43799" y="15778"/>
                  </a:cubicBezTo>
                  <a:cubicBezTo>
                    <a:pt x="43637" y="16454"/>
                    <a:pt x="43457" y="17130"/>
                    <a:pt x="43259" y="17797"/>
                  </a:cubicBezTo>
                  <a:cubicBezTo>
                    <a:pt x="43051" y="18473"/>
                    <a:pt x="42853" y="19140"/>
                    <a:pt x="42646" y="19807"/>
                  </a:cubicBezTo>
                  <a:cubicBezTo>
                    <a:pt x="42546" y="20141"/>
                    <a:pt x="42438" y="20474"/>
                    <a:pt x="42321" y="20808"/>
                  </a:cubicBezTo>
                  <a:cubicBezTo>
                    <a:pt x="42294" y="20889"/>
                    <a:pt x="42267" y="20970"/>
                    <a:pt x="42240" y="21051"/>
                  </a:cubicBezTo>
                  <a:cubicBezTo>
                    <a:pt x="42213" y="21123"/>
                    <a:pt x="42177" y="21196"/>
                    <a:pt x="42141" y="21268"/>
                  </a:cubicBezTo>
                  <a:cubicBezTo>
                    <a:pt x="42069" y="21412"/>
                    <a:pt x="41970" y="21529"/>
                    <a:pt x="41852" y="21628"/>
                  </a:cubicBezTo>
                  <a:cubicBezTo>
                    <a:pt x="41618" y="21827"/>
                    <a:pt x="41294" y="21917"/>
                    <a:pt x="40969" y="21935"/>
                  </a:cubicBezTo>
                  <a:cubicBezTo>
                    <a:pt x="40798" y="21935"/>
                    <a:pt x="40636" y="21926"/>
                    <a:pt x="40455" y="21908"/>
                  </a:cubicBezTo>
                  <a:lnTo>
                    <a:pt x="39932" y="21872"/>
                  </a:lnTo>
                  <a:cubicBezTo>
                    <a:pt x="38526" y="21799"/>
                    <a:pt x="37138" y="21673"/>
                    <a:pt x="35741" y="21538"/>
                  </a:cubicBezTo>
                  <a:cubicBezTo>
                    <a:pt x="34344" y="21385"/>
                    <a:pt x="32947" y="21241"/>
                    <a:pt x="31559" y="21051"/>
                  </a:cubicBezTo>
                  <a:cubicBezTo>
                    <a:pt x="30864" y="20961"/>
                    <a:pt x="30170" y="20853"/>
                    <a:pt x="29485" y="20754"/>
                  </a:cubicBezTo>
                  <a:cubicBezTo>
                    <a:pt x="28791" y="20646"/>
                    <a:pt x="28097" y="20547"/>
                    <a:pt x="27403" y="20438"/>
                  </a:cubicBezTo>
                  <a:cubicBezTo>
                    <a:pt x="26015" y="20222"/>
                    <a:pt x="24636" y="19988"/>
                    <a:pt x="23257" y="19753"/>
                  </a:cubicBezTo>
                  <a:cubicBezTo>
                    <a:pt x="20562" y="19287"/>
                    <a:pt x="17868" y="18768"/>
                    <a:pt x="15191" y="18224"/>
                  </a:cubicBezTo>
                  <a:lnTo>
                    <a:pt x="15191" y="18224"/>
                  </a:lnTo>
                  <a:lnTo>
                    <a:pt x="15279" y="17851"/>
                  </a:lnTo>
                  <a:cubicBezTo>
                    <a:pt x="15297" y="17743"/>
                    <a:pt x="15234" y="17644"/>
                    <a:pt x="15135" y="17617"/>
                  </a:cubicBezTo>
                  <a:lnTo>
                    <a:pt x="14017" y="17362"/>
                  </a:lnTo>
                  <a:lnTo>
                    <a:pt x="14017" y="17362"/>
                  </a:lnTo>
                  <a:lnTo>
                    <a:pt x="14108" y="16968"/>
                  </a:lnTo>
                  <a:lnTo>
                    <a:pt x="14108" y="16959"/>
                  </a:lnTo>
                  <a:cubicBezTo>
                    <a:pt x="14117" y="16905"/>
                    <a:pt x="14108" y="16860"/>
                    <a:pt x="14081" y="16815"/>
                  </a:cubicBezTo>
                  <a:cubicBezTo>
                    <a:pt x="13774" y="16409"/>
                    <a:pt x="13441" y="16058"/>
                    <a:pt x="13098" y="15706"/>
                  </a:cubicBezTo>
                  <a:cubicBezTo>
                    <a:pt x="12756" y="15364"/>
                    <a:pt x="12413" y="15030"/>
                    <a:pt x="12061" y="14697"/>
                  </a:cubicBezTo>
                  <a:cubicBezTo>
                    <a:pt x="11349" y="14039"/>
                    <a:pt x="10628" y="13399"/>
                    <a:pt x="9907" y="12759"/>
                  </a:cubicBezTo>
                  <a:cubicBezTo>
                    <a:pt x="9177" y="12119"/>
                    <a:pt x="8447" y="11497"/>
                    <a:pt x="7708" y="10866"/>
                  </a:cubicBezTo>
                  <a:cubicBezTo>
                    <a:pt x="7338" y="10559"/>
                    <a:pt x="6969" y="10244"/>
                    <a:pt x="6581" y="9946"/>
                  </a:cubicBezTo>
                  <a:cubicBezTo>
                    <a:pt x="6392" y="9802"/>
                    <a:pt x="6184" y="9658"/>
                    <a:pt x="5977" y="9532"/>
                  </a:cubicBezTo>
                  <a:cubicBezTo>
                    <a:pt x="5818" y="9428"/>
                    <a:pt x="5653" y="9329"/>
                    <a:pt x="5471" y="9244"/>
                  </a:cubicBezTo>
                  <a:lnTo>
                    <a:pt x="5471" y="9244"/>
                  </a:lnTo>
                  <a:cubicBezTo>
                    <a:pt x="5490" y="9164"/>
                    <a:pt x="5510" y="9082"/>
                    <a:pt x="5526" y="9000"/>
                  </a:cubicBezTo>
                  <a:lnTo>
                    <a:pt x="5535" y="8955"/>
                  </a:lnTo>
                  <a:cubicBezTo>
                    <a:pt x="5535" y="8946"/>
                    <a:pt x="5535" y="8937"/>
                    <a:pt x="5535" y="8928"/>
                  </a:cubicBezTo>
                  <a:cubicBezTo>
                    <a:pt x="5535" y="8838"/>
                    <a:pt x="5463" y="8774"/>
                    <a:pt x="5382" y="8774"/>
                  </a:cubicBezTo>
                  <a:cubicBezTo>
                    <a:pt x="5175" y="8774"/>
                    <a:pt x="4976" y="8747"/>
                    <a:pt x="4778" y="8720"/>
                  </a:cubicBezTo>
                  <a:cubicBezTo>
                    <a:pt x="4580" y="8693"/>
                    <a:pt x="4382" y="8657"/>
                    <a:pt x="4192" y="8612"/>
                  </a:cubicBezTo>
                  <a:cubicBezTo>
                    <a:pt x="3994" y="8567"/>
                    <a:pt x="3805" y="8513"/>
                    <a:pt x="3615" y="8450"/>
                  </a:cubicBezTo>
                  <a:cubicBezTo>
                    <a:pt x="3488" y="8413"/>
                    <a:pt x="3360" y="8369"/>
                    <a:pt x="3236" y="8316"/>
                  </a:cubicBezTo>
                  <a:lnTo>
                    <a:pt x="3236" y="8316"/>
                  </a:lnTo>
                  <a:lnTo>
                    <a:pt x="3309" y="7999"/>
                  </a:lnTo>
                  <a:lnTo>
                    <a:pt x="3318" y="7963"/>
                  </a:lnTo>
                  <a:cubicBezTo>
                    <a:pt x="3318" y="7954"/>
                    <a:pt x="3318" y="7945"/>
                    <a:pt x="3318" y="7936"/>
                  </a:cubicBezTo>
                  <a:cubicBezTo>
                    <a:pt x="3318" y="7846"/>
                    <a:pt x="3255" y="7765"/>
                    <a:pt x="3165" y="7765"/>
                  </a:cubicBezTo>
                  <a:cubicBezTo>
                    <a:pt x="2966" y="7756"/>
                    <a:pt x="2768" y="7729"/>
                    <a:pt x="2579" y="7702"/>
                  </a:cubicBezTo>
                  <a:cubicBezTo>
                    <a:pt x="2390" y="7666"/>
                    <a:pt x="2200" y="7630"/>
                    <a:pt x="2011" y="7585"/>
                  </a:cubicBezTo>
                  <a:cubicBezTo>
                    <a:pt x="1680" y="7506"/>
                    <a:pt x="1350" y="7420"/>
                    <a:pt x="1031" y="7298"/>
                  </a:cubicBezTo>
                  <a:lnTo>
                    <a:pt x="1031" y="7298"/>
                  </a:lnTo>
                  <a:cubicBezTo>
                    <a:pt x="992" y="6753"/>
                    <a:pt x="915" y="6209"/>
                    <a:pt x="821" y="5665"/>
                  </a:cubicBezTo>
                  <a:cubicBezTo>
                    <a:pt x="746" y="5190"/>
                    <a:pt x="677" y="4708"/>
                    <a:pt x="519" y="4242"/>
                  </a:cubicBezTo>
                  <a:lnTo>
                    <a:pt x="519" y="4242"/>
                  </a:lnTo>
                  <a:cubicBezTo>
                    <a:pt x="712" y="4272"/>
                    <a:pt x="903" y="4309"/>
                    <a:pt x="1092" y="4349"/>
                  </a:cubicBezTo>
                  <a:cubicBezTo>
                    <a:pt x="1398" y="4403"/>
                    <a:pt x="1695" y="4475"/>
                    <a:pt x="1993" y="4547"/>
                  </a:cubicBezTo>
                  <a:cubicBezTo>
                    <a:pt x="2597" y="4691"/>
                    <a:pt x="3201" y="4844"/>
                    <a:pt x="3787" y="5025"/>
                  </a:cubicBezTo>
                  <a:lnTo>
                    <a:pt x="3805" y="5025"/>
                  </a:lnTo>
                  <a:cubicBezTo>
                    <a:pt x="3820" y="5029"/>
                    <a:pt x="3836" y="5031"/>
                    <a:pt x="3851" y="5031"/>
                  </a:cubicBezTo>
                  <a:cubicBezTo>
                    <a:pt x="3931" y="5031"/>
                    <a:pt x="3998" y="4973"/>
                    <a:pt x="4021" y="4889"/>
                  </a:cubicBezTo>
                  <a:lnTo>
                    <a:pt x="4021" y="4880"/>
                  </a:lnTo>
                  <a:lnTo>
                    <a:pt x="4148" y="4317"/>
                  </a:lnTo>
                  <a:lnTo>
                    <a:pt x="4148" y="4317"/>
                  </a:lnTo>
                  <a:cubicBezTo>
                    <a:pt x="4481" y="4347"/>
                    <a:pt x="4813" y="4416"/>
                    <a:pt x="5139" y="4484"/>
                  </a:cubicBezTo>
                  <a:cubicBezTo>
                    <a:pt x="5526" y="4583"/>
                    <a:pt x="5905" y="4682"/>
                    <a:pt x="6284" y="4835"/>
                  </a:cubicBezTo>
                  <a:cubicBezTo>
                    <a:pt x="6293" y="4844"/>
                    <a:pt x="6302" y="4844"/>
                    <a:pt x="6311" y="4844"/>
                  </a:cubicBezTo>
                  <a:cubicBezTo>
                    <a:pt x="6322" y="4847"/>
                    <a:pt x="6334" y="4848"/>
                    <a:pt x="6345" y="4848"/>
                  </a:cubicBezTo>
                  <a:cubicBezTo>
                    <a:pt x="6421" y="4848"/>
                    <a:pt x="6485" y="4797"/>
                    <a:pt x="6509" y="4718"/>
                  </a:cubicBezTo>
                  <a:lnTo>
                    <a:pt x="6509" y="4691"/>
                  </a:lnTo>
                  <a:lnTo>
                    <a:pt x="6584" y="4392"/>
                  </a:lnTo>
                  <a:lnTo>
                    <a:pt x="6584" y="4392"/>
                  </a:lnTo>
                  <a:cubicBezTo>
                    <a:pt x="7031" y="4355"/>
                    <a:pt x="7460" y="4267"/>
                    <a:pt x="7888" y="4186"/>
                  </a:cubicBezTo>
                  <a:cubicBezTo>
                    <a:pt x="8366" y="4087"/>
                    <a:pt x="8834" y="3970"/>
                    <a:pt x="9303" y="3862"/>
                  </a:cubicBezTo>
                  <a:cubicBezTo>
                    <a:pt x="9781" y="3745"/>
                    <a:pt x="10250" y="3627"/>
                    <a:pt x="10718" y="3501"/>
                  </a:cubicBezTo>
                  <a:lnTo>
                    <a:pt x="12116" y="3132"/>
                  </a:lnTo>
                  <a:cubicBezTo>
                    <a:pt x="13053" y="2888"/>
                    <a:pt x="13981" y="2627"/>
                    <a:pt x="14919" y="2348"/>
                  </a:cubicBezTo>
                  <a:cubicBezTo>
                    <a:pt x="15379" y="2203"/>
                    <a:pt x="15838" y="2050"/>
                    <a:pt x="16298" y="1888"/>
                  </a:cubicBezTo>
                  <a:cubicBezTo>
                    <a:pt x="16758" y="1717"/>
                    <a:pt x="17217" y="1545"/>
                    <a:pt x="17659" y="1275"/>
                  </a:cubicBezTo>
                  <a:cubicBezTo>
                    <a:pt x="17695" y="1248"/>
                    <a:pt x="17722" y="1212"/>
                    <a:pt x="17731" y="1167"/>
                  </a:cubicBezTo>
                  <a:lnTo>
                    <a:pt x="17731" y="1158"/>
                  </a:lnTo>
                  <a:lnTo>
                    <a:pt x="17858" y="621"/>
                  </a:lnTo>
                  <a:lnTo>
                    <a:pt x="17858" y="621"/>
                  </a:lnTo>
                  <a:cubicBezTo>
                    <a:pt x="18019" y="634"/>
                    <a:pt x="18172" y="666"/>
                    <a:pt x="18326" y="698"/>
                  </a:cubicBezTo>
                  <a:cubicBezTo>
                    <a:pt x="18542" y="761"/>
                    <a:pt x="18759" y="824"/>
                    <a:pt x="18966" y="923"/>
                  </a:cubicBezTo>
                  <a:cubicBezTo>
                    <a:pt x="18975" y="923"/>
                    <a:pt x="18984" y="932"/>
                    <a:pt x="19002" y="932"/>
                  </a:cubicBezTo>
                  <a:cubicBezTo>
                    <a:pt x="19013" y="935"/>
                    <a:pt x="19023" y="936"/>
                    <a:pt x="19034" y="936"/>
                  </a:cubicBezTo>
                  <a:cubicBezTo>
                    <a:pt x="19103" y="936"/>
                    <a:pt x="19168" y="886"/>
                    <a:pt x="19191" y="815"/>
                  </a:cubicBezTo>
                  <a:lnTo>
                    <a:pt x="19200" y="779"/>
                  </a:lnTo>
                  <a:lnTo>
                    <a:pt x="19277" y="430"/>
                  </a:lnTo>
                  <a:close/>
                  <a:moveTo>
                    <a:pt x="19118" y="0"/>
                  </a:moveTo>
                  <a:cubicBezTo>
                    <a:pt x="19034" y="0"/>
                    <a:pt x="18964" y="53"/>
                    <a:pt x="18948" y="139"/>
                  </a:cubicBezTo>
                  <a:lnTo>
                    <a:pt x="18939" y="157"/>
                  </a:lnTo>
                  <a:lnTo>
                    <a:pt x="18855" y="537"/>
                  </a:lnTo>
                  <a:lnTo>
                    <a:pt x="18855" y="537"/>
                  </a:lnTo>
                  <a:cubicBezTo>
                    <a:pt x="18695" y="524"/>
                    <a:pt x="18535" y="496"/>
                    <a:pt x="18380" y="464"/>
                  </a:cubicBezTo>
                  <a:cubicBezTo>
                    <a:pt x="18164" y="410"/>
                    <a:pt x="17948" y="355"/>
                    <a:pt x="17749" y="238"/>
                  </a:cubicBezTo>
                  <a:cubicBezTo>
                    <a:pt x="17731" y="238"/>
                    <a:pt x="17722" y="229"/>
                    <a:pt x="17704" y="229"/>
                  </a:cubicBezTo>
                  <a:cubicBezTo>
                    <a:pt x="17692" y="227"/>
                    <a:pt x="17680" y="225"/>
                    <a:pt x="17669" y="225"/>
                  </a:cubicBezTo>
                  <a:cubicBezTo>
                    <a:pt x="17601" y="225"/>
                    <a:pt x="17539" y="269"/>
                    <a:pt x="17524" y="346"/>
                  </a:cubicBezTo>
                  <a:lnTo>
                    <a:pt x="17515" y="391"/>
                  </a:lnTo>
                  <a:lnTo>
                    <a:pt x="17379" y="989"/>
                  </a:lnTo>
                  <a:lnTo>
                    <a:pt x="17379" y="989"/>
                  </a:lnTo>
                  <a:cubicBezTo>
                    <a:pt x="17029" y="1231"/>
                    <a:pt x="16601" y="1419"/>
                    <a:pt x="16181" y="1590"/>
                  </a:cubicBezTo>
                  <a:cubicBezTo>
                    <a:pt x="15739" y="1771"/>
                    <a:pt x="15288" y="1924"/>
                    <a:pt x="14829" y="2077"/>
                  </a:cubicBezTo>
                  <a:cubicBezTo>
                    <a:pt x="13918" y="2384"/>
                    <a:pt x="12990" y="2645"/>
                    <a:pt x="12052" y="2897"/>
                  </a:cubicBezTo>
                  <a:cubicBezTo>
                    <a:pt x="11593" y="3024"/>
                    <a:pt x="11124" y="3159"/>
                    <a:pt x="10655" y="3276"/>
                  </a:cubicBezTo>
                  <a:cubicBezTo>
                    <a:pt x="10187" y="3393"/>
                    <a:pt x="9718" y="3510"/>
                    <a:pt x="9249" y="3618"/>
                  </a:cubicBezTo>
                  <a:cubicBezTo>
                    <a:pt x="8780" y="3727"/>
                    <a:pt x="8303" y="3808"/>
                    <a:pt x="7834" y="3889"/>
                  </a:cubicBezTo>
                  <a:cubicBezTo>
                    <a:pt x="7600" y="3934"/>
                    <a:pt x="7356" y="3961"/>
                    <a:pt x="7122" y="3988"/>
                  </a:cubicBezTo>
                  <a:cubicBezTo>
                    <a:pt x="6953" y="4008"/>
                    <a:pt x="6784" y="4022"/>
                    <a:pt x="6618" y="4022"/>
                  </a:cubicBezTo>
                  <a:cubicBezTo>
                    <a:pt x="6554" y="4022"/>
                    <a:pt x="6491" y="4020"/>
                    <a:pt x="6428" y="4015"/>
                  </a:cubicBezTo>
                  <a:cubicBezTo>
                    <a:pt x="6338" y="4015"/>
                    <a:pt x="6256" y="4069"/>
                    <a:pt x="6238" y="4159"/>
                  </a:cubicBezTo>
                  <a:lnTo>
                    <a:pt x="6238" y="4168"/>
                  </a:lnTo>
                  <a:lnTo>
                    <a:pt x="6176" y="4441"/>
                  </a:lnTo>
                  <a:lnTo>
                    <a:pt x="6176" y="4441"/>
                  </a:lnTo>
                  <a:cubicBezTo>
                    <a:pt x="5842" y="4407"/>
                    <a:pt x="5510" y="4345"/>
                    <a:pt x="5184" y="4276"/>
                  </a:cubicBezTo>
                  <a:cubicBezTo>
                    <a:pt x="4796" y="4186"/>
                    <a:pt x="4418" y="4078"/>
                    <a:pt x="4039" y="3925"/>
                  </a:cubicBezTo>
                  <a:cubicBezTo>
                    <a:pt x="4030" y="3925"/>
                    <a:pt x="4021" y="3916"/>
                    <a:pt x="4012" y="3916"/>
                  </a:cubicBezTo>
                  <a:cubicBezTo>
                    <a:pt x="4000" y="3914"/>
                    <a:pt x="3989" y="3912"/>
                    <a:pt x="3978" y="3912"/>
                  </a:cubicBezTo>
                  <a:cubicBezTo>
                    <a:pt x="3902" y="3912"/>
                    <a:pt x="3837" y="3964"/>
                    <a:pt x="3814" y="4042"/>
                  </a:cubicBezTo>
                  <a:lnTo>
                    <a:pt x="3805" y="4069"/>
                  </a:lnTo>
                  <a:lnTo>
                    <a:pt x="3683" y="4611"/>
                  </a:lnTo>
                  <a:lnTo>
                    <a:pt x="3683" y="4611"/>
                  </a:lnTo>
                  <a:cubicBezTo>
                    <a:pt x="3136" y="4513"/>
                    <a:pt x="2596" y="4406"/>
                    <a:pt x="2056" y="4285"/>
                  </a:cubicBezTo>
                  <a:cubicBezTo>
                    <a:pt x="1759" y="4222"/>
                    <a:pt x="1452" y="4159"/>
                    <a:pt x="1155" y="4078"/>
                  </a:cubicBezTo>
                  <a:cubicBezTo>
                    <a:pt x="857" y="3997"/>
                    <a:pt x="560" y="3916"/>
                    <a:pt x="262" y="3817"/>
                  </a:cubicBezTo>
                  <a:cubicBezTo>
                    <a:pt x="253" y="3808"/>
                    <a:pt x="235" y="3808"/>
                    <a:pt x="217" y="3808"/>
                  </a:cubicBezTo>
                  <a:cubicBezTo>
                    <a:pt x="212" y="3807"/>
                    <a:pt x="206" y="3807"/>
                    <a:pt x="200" y="3807"/>
                  </a:cubicBezTo>
                  <a:cubicBezTo>
                    <a:pt x="109" y="3807"/>
                    <a:pt x="37" y="3876"/>
                    <a:pt x="37" y="3970"/>
                  </a:cubicBezTo>
                  <a:lnTo>
                    <a:pt x="28" y="4042"/>
                  </a:lnTo>
                  <a:cubicBezTo>
                    <a:pt x="1" y="4637"/>
                    <a:pt x="127" y="5205"/>
                    <a:pt x="235" y="5773"/>
                  </a:cubicBezTo>
                  <a:cubicBezTo>
                    <a:pt x="352" y="6341"/>
                    <a:pt x="488" y="6909"/>
                    <a:pt x="659" y="7467"/>
                  </a:cubicBezTo>
                  <a:lnTo>
                    <a:pt x="677" y="7521"/>
                  </a:lnTo>
                  <a:cubicBezTo>
                    <a:pt x="686" y="7576"/>
                    <a:pt x="740" y="7621"/>
                    <a:pt x="803" y="7621"/>
                  </a:cubicBezTo>
                  <a:cubicBezTo>
                    <a:pt x="1200" y="7648"/>
                    <a:pt x="1578" y="7720"/>
                    <a:pt x="1957" y="7801"/>
                  </a:cubicBezTo>
                  <a:cubicBezTo>
                    <a:pt x="2146" y="7846"/>
                    <a:pt x="2335" y="7891"/>
                    <a:pt x="2525" y="7945"/>
                  </a:cubicBezTo>
                  <a:cubicBezTo>
                    <a:pt x="2646" y="7981"/>
                    <a:pt x="2771" y="8022"/>
                    <a:pt x="2894" y="8069"/>
                  </a:cubicBezTo>
                  <a:lnTo>
                    <a:pt x="2894" y="8069"/>
                  </a:lnTo>
                  <a:lnTo>
                    <a:pt x="2822" y="8387"/>
                  </a:lnTo>
                  <a:lnTo>
                    <a:pt x="2813" y="8423"/>
                  </a:lnTo>
                  <a:cubicBezTo>
                    <a:pt x="2804" y="8432"/>
                    <a:pt x="2804" y="8441"/>
                    <a:pt x="2804" y="8450"/>
                  </a:cubicBezTo>
                  <a:cubicBezTo>
                    <a:pt x="2804" y="8540"/>
                    <a:pt x="2876" y="8612"/>
                    <a:pt x="2966" y="8612"/>
                  </a:cubicBezTo>
                  <a:cubicBezTo>
                    <a:pt x="3174" y="8612"/>
                    <a:pt x="3372" y="8639"/>
                    <a:pt x="3570" y="8666"/>
                  </a:cubicBezTo>
                  <a:cubicBezTo>
                    <a:pt x="3760" y="8693"/>
                    <a:pt x="3958" y="8729"/>
                    <a:pt x="4156" y="8774"/>
                  </a:cubicBezTo>
                  <a:cubicBezTo>
                    <a:pt x="4346" y="8819"/>
                    <a:pt x="4535" y="8874"/>
                    <a:pt x="4733" y="8928"/>
                  </a:cubicBezTo>
                  <a:cubicBezTo>
                    <a:pt x="4859" y="8970"/>
                    <a:pt x="4986" y="9016"/>
                    <a:pt x="5109" y="9069"/>
                  </a:cubicBezTo>
                  <a:lnTo>
                    <a:pt x="5109" y="9069"/>
                  </a:lnTo>
                  <a:cubicBezTo>
                    <a:pt x="5091" y="9149"/>
                    <a:pt x="5074" y="9232"/>
                    <a:pt x="5058" y="9315"/>
                  </a:cubicBezTo>
                  <a:cubicBezTo>
                    <a:pt x="5031" y="9414"/>
                    <a:pt x="5085" y="9514"/>
                    <a:pt x="5184" y="9541"/>
                  </a:cubicBezTo>
                  <a:cubicBezTo>
                    <a:pt x="5382" y="9604"/>
                    <a:pt x="5598" y="9712"/>
                    <a:pt x="5797" y="9829"/>
                  </a:cubicBezTo>
                  <a:cubicBezTo>
                    <a:pt x="6004" y="9937"/>
                    <a:pt x="6211" y="10063"/>
                    <a:pt x="6410" y="10199"/>
                  </a:cubicBezTo>
                  <a:cubicBezTo>
                    <a:pt x="6806" y="10460"/>
                    <a:pt x="7194" y="10739"/>
                    <a:pt x="7582" y="11028"/>
                  </a:cubicBezTo>
                  <a:cubicBezTo>
                    <a:pt x="8348" y="11614"/>
                    <a:pt x="9069" y="12254"/>
                    <a:pt x="9790" y="12894"/>
                  </a:cubicBezTo>
                  <a:cubicBezTo>
                    <a:pt x="10502" y="13534"/>
                    <a:pt x="11214" y="14192"/>
                    <a:pt x="11890" y="14868"/>
                  </a:cubicBezTo>
                  <a:cubicBezTo>
                    <a:pt x="12233" y="15210"/>
                    <a:pt x="12566" y="15553"/>
                    <a:pt x="12882" y="15913"/>
                  </a:cubicBezTo>
                  <a:cubicBezTo>
                    <a:pt x="13178" y="16252"/>
                    <a:pt x="13474" y="16590"/>
                    <a:pt x="13710" y="16958"/>
                  </a:cubicBezTo>
                  <a:lnTo>
                    <a:pt x="13710" y="16958"/>
                  </a:lnTo>
                  <a:lnTo>
                    <a:pt x="13594" y="17464"/>
                  </a:lnTo>
                  <a:cubicBezTo>
                    <a:pt x="13567" y="17572"/>
                    <a:pt x="13639" y="17671"/>
                    <a:pt x="13738" y="17698"/>
                  </a:cubicBezTo>
                  <a:lnTo>
                    <a:pt x="14855" y="17952"/>
                  </a:lnTo>
                  <a:lnTo>
                    <a:pt x="14855" y="17952"/>
                  </a:lnTo>
                  <a:lnTo>
                    <a:pt x="14766" y="18329"/>
                  </a:lnTo>
                  <a:lnTo>
                    <a:pt x="14766" y="18338"/>
                  </a:lnTo>
                  <a:cubicBezTo>
                    <a:pt x="14748" y="18437"/>
                    <a:pt x="14811" y="18545"/>
                    <a:pt x="14919" y="18563"/>
                  </a:cubicBezTo>
                  <a:cubicBezTo>
                    <a:pt x="17659" y="19167"/>
                    <a:pt x="20417" y="19690"/>
                    <a:pt x="23194" y="20150"/>
                  </a:cubicBezTo>
                  <a:cubicBezTo>
                    <a:pt x="23879" y="20258"/>
                    <a:pt x="24573" y="20375"/>
                    <a:pt x="25267" y="20474"/>
                  </a:cubicBezTo>
                  <a:cubicBezTo>
                    <a:pt x="25961" y="20583"/>
                    <a:pt x="26655" y="20682"/>
                    <a:pt x="27358" y="20772"/>
                  </a:cubicBezTo>
                  <a:cubicBezTo>
                    <a:pt x="28746" y="20961"/>
                    <a:pt x="30143" y="21132"/>
                    <a:pt x="31531" y="21286"/>
                  </a:cubicBezTo>
                  <a:cubicBezTo>
                    <a:pt x="34326" y="21601"/>
                    <a:pt x="37120" y="21863"/>
                    <a:pt x="39905" y="22115"/>
                  </a:cubicBezTo>
                  <a:lnTo>
                    <a:pt x="40428" y="22160"/>
                  </a:lnTo>
                  <a:cubicBezTo>
                    <a:pt x="40608" y="22187"/>
                    <a:pt x="40789" y="22205"/>
                    <a:pt x="40969" y="22205"/>
                  </a:cubicBezTo>
                  <a:cubicBezTo>
                    <a:pt x="41339" y="22196"/>
                    <a:pt x="41735" y="22115"/>
                    <a:pt x="42051" y="21872"/>
                  </a:cubicBezTo>
                  <a:cubicBezTo>
                    <a:pt x="42204" y="21745"/>
                    <a:pt x="42330" y="21592"/>
                    <a:pt x="42429" y="21421"/>
                  </a:cubicBezTo>
                  <a:cubicBezTo>
                    <a:pt x="42474" y="21340"/>
                    <a:pt x="42510" y="21250"/>
                    <a:pt x="42546" y="21159"/>
                  </a:cubicBezTo>
                  <a:cubicBezTo>
                    <a:pt x="42583" y="21078"/>
                    <a:pt x="42610" y="20997"/>
                    <a:pt x="42637" y="20916"/>
                  </a:cubicBezTo>
                  <a:cubicBezTo>
                    <a:pt x="42754" y="20583"/>
                    <a:pt x="42871" y="20249"/>
                    <a:pt x="42988" y="19916"/>
                  </a:cubicBezTo>
                  <a:cubicBezTo>
                    <a:pt x="43214" y="19249"/>
                    <a:pt x="43421" y="18582"/>
                    <a:pt x="43601" y="17896"/>
                  </a:cubicBezTo>
                  <a:cubicBezTo>
                    <a:pt x="43772" y="17220"/>
                    <a:pt x="43944" y="16535"/>
                    <a:pt x="44106" y="15850"/>
                  </a:cubicBezTo>
                  <a:cubicBezTo>
                    <a:pt x="44232" y="15355"/>
                    <a:pt x="44340" y="14850"/>
                    <a:pt x="44457" y="14354"/>
                  </a:cubicBezTo>
                  <a:cubicBezTo>
                    <a:pt x="44575" y="13858"/>
                    <a:pt x="44683" y="13353"/>
                    <a:pt x="44773" y="12849"/>
                  </a:cubicBezTo>
                  <a:cubicBezTo>
                    <a:pt x="44872" y="12344"/>
                    <a:pt x="44944" y="11839"/>
                    <a:pt x="45016" y="11334"/>
                  </a:cubicBezTo>
                  <a:cubicBezTo>
                    <a:pt x="45088" y="10821"/>
                    <a:pt x="45152" y="10316"/>
                    <a:pt x="45206" y="9802"/>
                  </a:cubicBezTo>
                  <a:lnTo>
                    <a:pt x="45206" y="9802"/>
                  </a:lnTo>
                  <a:lnTo>
                    <a:pt x="45197" y="9829"/>
                  </a:lnTo>
                  <a:cubicBezTo>
                    <a:pt x="45242" y="9613"/>
                    <a:pt x="45260" y="9387"/>
                    <a:pt x="45206" y="9153"/>
                  </a:cubicBezTo>
                  <a:cubicBezTo>
                    <a:pt x="45161" y="8928"/>
                    <a:pt x="45034" y="8711"/>
                    <a:pt x="44881" y="8549"/>
                  </a:cubicBezTo>
                  <a:cubicBezTo>
                    <a:pt x="44719" y="8387"/>
                    <a:pt x="44530" y="8270"/>
                    <a:pt x="44331" y="8179"/>
                  </a:cubicBezTo>
                  <a:cubicBezTo>
                    <a:pt x="44142" y="8089"/>
                    <a:pt x="43944" y="8026"/>
                    <a:pt x="43745" y="7981"/>
                  </a:cubicBezTo>
                  <a:lnTo>
                    <a:pt x="43763" y="7981"/>
                  </a:lnTo>
                  <a:cubicBezTo>
                    <a:pt x="41726" y="7278"/>
                    <a:pt x="39689" y="6566"/>
                    <a:pt x="37679" y="5809"/>
                  </a:cubicBezTo>
                  <a:cubicBezTo>
                    <a:pt x="35660" y="5052"/>
                    <a:pt x="33605" y="4412"/>
                    <a:pt x="31550" y="3754"/>
                  </a:cubicBezTo>
                  <a:cubicBezTo>
                    <a:pt x="29494" y="3105"/>
                    <a:pt x="27439" y="2483"/>
                    <a:pt x="25366" y="1879"/>
                  </a:cubicBezTo>
                  <a:lnTo>
                    <a:pt x="22265" y="977"/>
                  </a:lnTo>
                  <a:lnTo>
                    <a:pt x="20715" y="527"/>
                  </a:lnTo>
                  <a:cubicBezTo>
                    <a:pt x="20201" y="382"/>
                    <a:pt x="19687" y="220"/>
                    <a:pt x="19182" y="13"/>
                  </a:cubicBezTo>
                  <a:cubicBezTo>
                    <a:pt x="19173" y="13"/>
                    <a:pt x="19164" y="13"/>
                    <a:pt x="19155" y="4"/>
                  </a:cubicBezTo>
                  <a:cubicBezTo>
                    <a:pt x="19143" y="2"/>
                    <a:pt x="19130" y="0"/>
                    <a:pt x="1911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758;p64">
              <a:extLst>
                <a:ext uri="{FF2B5EF4-FFF2-40B4-BE49-F238E27FC236}">
                  <a16:creationId xmlns:a16="http://schemas.microsoft.com/office/drawing/2014/main" id="{8DEBA295-5DEE-46BF-B0A9-26244D75A5DB}"/>
                </a:ext>
              </a:extLst>
            </p:cNvPr>
            <p:cNvSpPr/>
            <p:nvPr/>
          </p:nvSpPr>
          <p:spPr>
            <a:xfrm rot="787510">
              <a:off x="5746899" y="4608508"/>
              <a:ext cx="88489" cy="329239"/>
            </a:xfrm>
            <a:custGeom>
              <a:avLst/>
              <a:gdLst/>
              <a:ahLst/>
              <a:cxnLst/>
              <a:rect l="l" t="t" r="r" b="b"/>
              <a:pathLst>
                <a:path w="2309" h="8591" extrusionOk="0">
                  <a:moveTo>
                    <a:pt x="2095" y="1"/>
                  </a:moveTo>
                  <a:cubicBezTo>
                    <a:pt x="2000" y="1"/>
                    <a:pt x="1919" y="69"/>
                    <a:pt x="1903" y="166"/>
                  </a:cubicBezTo>
                  <a:cubicBezTo>
                    <a:pt x="1795" y="860"/>
                    <a:pt x="1623" y="1536"/>
                    <a:pt x="1470" y="2221"/>
                  </a:cubicBezTo>
                  <a:lnTo>
                    <a:pt x="992" y="4267"/>
                  </a:lnTo>
                  <a:cubicBezTo>
                    <a:pt x="677" y="5628"/>
                    <a:pt x="352" y="6989"/>
                    <a:pt x="28" y="8350"/>
                  </a:cubicBezTo>
                  <a:cubicBezTo>
                    <a:pt x="28" y="8350"/>
                    <a:pt x="28" y="8359"/>
                    <a:pt x="28" y="8359"/>
                  </a:cubicBezTo>
                  <a:cubicBezTo>
                    <a:pt x="1" y="8458"/>
                    <a:pt x="73" y="8567"/>
                    <a:pt x="172" y="8585"/>
                  </a:cubicBezTo>
                  <a:cubicBezTo>
                    <a:pt x="189" y="8589"/>
                    <a:pt x="206" y="8591"/>
                    <a:pt x="222" y="8591"/>
                  </a:cubicBezTo>
                  <a:cubicBezTo>
                    <a:pt x="309" y="8591"/>
                    <a:pt x="384" y="8532"/>
                    <a:pt x="406" y="8440"/>
                  </a:cubicBezTo>
                  <a:cubicBezTo>
                    <a:pt x="704" y="7070"/>
                    <a:pt x="1010" y="5709"/>
                    <a:pt x="1317" y="4339"/>
                  </a:cubicBezTo>
                  <a:lnTo>
                    <a:pt x="1786" y="2293"/>
                  </a:lnTo>
                  <a:cubicBezTo>
                    <a:pt x="1939" y="1608"/>
                    <a:pt x="2083" y="923"/>
                    <a:pt x="2281" y="247"/>
                  </a:cubicBezTo>
                  <a:cubicBezTo>
                    <a:pt x="2290" y="247"/>
                    <a:pt x="2290" y="238"/>
                    <a:pt x="2290" y="229"/>
                  </a:cubicBezTo>
                  <a:cubicBezTo>
                    <a:pt x="2308" y="121"/>
                    <a:pt x="2236" y="21"/>
                    <a:pt x="2128" y="3"/>
                  </a:cubicBezTo>
                  <a:cubicBezTo>
                    <a:pt x="2117" y="2"/>
                    <a:pt x="2106" y="1"/>
                    <a:pt x="209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759;p64">
              <a:extLst>
                <a:ext uri="{FF2B5EF4-FFF2-40B4-BE49-F238E27FC236}">
                  <a16:creationId xmlns:a16="http://schemas.microsoft.com/office/drawing/2014/main" id="{DE404BED-78AA-4846-8B25-96B3D2F92A70}"/>
                </a:ext>
              </a:extLst>
            </p:cNvPr>
            <p:cNvSpPr/>
            <p:nvPr/>
          </p:nvSpPr>
          <p:spPr>
            <a:xfrm rot="787510">
              <a:off x="5433551" y="4425988"/>
              <a:ext cx="32192" cy="86573"/>
            </a:xfrm>
            <a:custGeom>
              <a:avLst/>
              <a:gdLst/>
              <a:ahLst/>
              <a:cxnLst/>
              <a:rect l="l" t="t" r="r" b="b"/>
              <a:pathLst>
                <a:path w="840" h="2259" extrusionOk="0">
                  <a:moveTo>
                    <a:pt x="640" y="0"/>
                  </a:moveTo>
                  <a:cubicBezTo>
                    <a:pt x="562" y="0"/>
                    <a:pt x="487" y="50"/>
                    <a:pt x="451" y="129"/>
                  </a:cubicBezTo>
                  <a:cubicBezTo>
                    <a:pt x="334" y="435"/>
                    <a:pt x="262" y="751"/>
                    <a:pt x="190" y="1075"/>
                  </a:cubicBezTo>
                  <a:cubicBezTo>
                    <a:pt x="118" y="1391"/>
                    <a:pt x="55" y="1715"/>
                    <a:pt x="19" y="2040"/>
                  </a:cubicBezTo>
                  <a:cubicBezTo>
                    <a:pt x="1" y="2130"/>
                    <a:pt x="55" y="2220"/>
                    <a:pt x="145" y="2247"/>
                  </a:cubicBezTo>
                  <a:cubicBezTo>
                    <a:pt x="168" y="2254"/>
                    <a:pt x="190" y="2258"/>
                    <a:pt x="212" y="2258"/>
                  </a:cubicBezTo>
                  <a:cubicBezTo>
                    <a:pt x="295" y="2258"/>
                    <a:pt x="369" y="2206"/>
                    <a:pt x="397" y="2121"/>
                  </a:cubicBezTo>
                  <a:cubicBezTo>
                    <a:pt x="497" y="1814"/>
                    <a:pt x="587" y="1499"/>
                    <a:pt x="659" y="1183"/>
                  </a:cubicBezTo>
                  <a:cubicBezTo>
                    <a:pt x="740" y="859"/>
                    <a:pt x="803" y="543"/>
                    <a:pt x="830" y="210"/>
                  </a:cubicBezTo>
                  <a:cubicBezTo>
                    <a:pt x="839" y="129"/>
                    <a:pt x="794" y="48"/>
                    <a:pt x="704" y="12"/>
                  </a:cubicBezTo>
                  <a:cubicBezTo>
                    <a:pt x="683" y="4"/>
                    <a:pt x="662" y="0"/>
                    <a:pt x="64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760;p64">
              <a:extLst>
                <a:ext uri="{FF2B5EF4-FFF2-40B4-BE49-F238E27FC236}">
                  <a16:creationId xmlns:a16="http://schemas.microsoft.com/office/drawing/2014/main" id="{527563BD-7ABF-4D23-BB33-4EECC4555499}"/>
                </a:ext>
              </a:extLst>
            </p:cNvPr>
            <p:cNvSpPr/>
            <p:nvPr/>
          </p:nvSpPr>
          <p:spPr>
            <a:xfrm rot="787510">
              <a:off x="5891335" y="4294059"/>
              <a:ext cx="94353" cy="355835"/>
            </a:xfrm>
            <a:custGeom>
              <a:avLst/>
              <a:gdLst/>
              <a:ahLst/>
              <a:cxnLst/>
              <a:rect l="l" t="t" r="r" b="b"/>
              <a:pathLst>
                <a:path w="2462" h="9285" extrusionOk="0">
                  <a:moveTo>
                    <a:pt x="2244" y="0"/>
                  </a:moveTo>
                  <a:cubicBezTo>
                    <a:pt x="2159" y="0"/>
                    <a:pt x="2080" y="60"/>
                    <a:pt x="2065" y="151"/>
                  </a:cubicBezTo>
                  <a:lnTo>
                    <a:pt x="1046" y="4595"/>
                  </a:lnTo>
                  <a:lnTo>
                    <a:pt x="542" y="6821"/>
                  </a:lnTo>
                  <a:lnTo>
                    <a:pt x="289" y="7930"/>
                  </a:lnTo>
                  <a:cubicBezTo>
                    <a:pt x="199" y="8300"/>
                    <a:pt x="127" y="8669"/>
                    <a:pt x="19" y="9039"/>
                  </a:cubicBezTo>
                  <a:cubicBezTo>
                    <a:pt x="19" y="9048"/>
                    <a:pt x="19" y="9048"/>
                    <a:pt x="19" y="9057"/>
                  </a:cubicBezTo>
                  <a:cubicBezTo>
                    <a:pt x="1" y="9165"/>
                    <a:pt x="73" y="9264"/>
                    <a:pt x="172" y="9282"/>
                  </a:cubicBezTo>
                  <a:cubicBezTo>
                    <a:pt x="183" y="9284"/>
                    <a:pt x="194" y="9285"/>
                    <a:pt x="205" y="9285"/>
                  </a:cubicBezTo>
                  <a:cubicBezTo>
                    <a:pt x="300" y="9285"/>
                    <a:pt x="381" y="9217"/>
                    <a:pt x="397" y="9120"/>
                  </a:cubicBezTo>
                  <a:cubicBezTo>
                    <a:pt x="469" y="8750"/>
                    <a:pt x="560" y="8381"/>
                    <a:pt x="641" y="8011"/>
                  </a:cubicBezTo>
                  <a:lnTo>
                    <a:pt x="902" y="6902"/>
                  </a:lnTo>
                  <a:lnTo>
                    <a:pt x="1416" y="4676"/>
                  </a:lnTo>
                  <a:lnTo>
                    <a:pt x="2443" y="241"/>
                  </a:lnTo>
                  <a:lnTo>
                    <a:pt x="2443" y="232"/>
                  </a:lnTo>
                  <a:cubicBezTo>
                    <a:pt x="2461" y="133"/>
                    <a:pt x="2398" y="25"/>
                    <a:pt x="2290" y="7"/>
                  </a:cubicBezTo>
                  <a:cubicBezTo>
                    <a:pt x="2275" y="3"/>
                    <a:pt x="2259" y="0"/>
                    <a:pt x="2244"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761;p64">
              <a:extLst>
                <a:ext uri="{FF2B5EF4-FFF2-40B4-BE49-F238E27FC236}">
                  <a16:creationId xmlns:a16="http://schemas.microsoft.com/office/drawing/2014/main" id="{F91E1E40-E6A6-490C-A0F3-324876AF1ED8}"/>
                </a:ext>
              </a:extLst>
            </p:cNvPr>
            <p:cNvSpPr/>
            <p:nvPr/>
          </p:nvSpPr>
          <p:spPr>
            <a:xfrm rot="787510">
              <a:off x="5743083" y="4284862"/>
              <a:ext cx="155517" cy="621380"/>
            </a:xfrm>
            <a:custGeom>
              <a:avLst/>
              <a:gdLst/>
              <a:ahLst/>
              <a:cxnLst/>
              <a:rect l="l" t="t" r="r" b="b"/>
              <a:pathLst>
                <a:path w="4058" h="16214" extrusionOk="0">
                  <a:moveTo>
                    <a:pt x="3853" y="1"/>
                  </a:moveTo>
                  <a:cubicBezTo>
                    <a:pt x="3758" y="1"/>
                    <a:pt x="3676" y="68"/>
                    <a:pt x="3652" y="157"/>
                  </a:cubicBezTo>
                  <a:cubicBezTo>
                    <a:pt x="3390" y="1482"/>
                    <a:pt x="3111" y="2807"/>
                    <a:pt x="2822" y="4132"/>
                  </a:cubicBezTo>
                  <a:cubicBezTo>
                    <a:pt x="2543" y="5448"/>
                    <a:pt x="2236" y="6764"/>
                    <a:pt x="1948" y="8089"/>
                  </a:cubicBezTo>
                  <a:cubicBezTo>
                    <a:pt x="1641" y="9405"/>
                    <a:pt x="1335" y="10721"/>
                    <a:pt x="1020" y="12037"/>
                  </a:cubicBezTo>
                  <a:lnTo>
                    <a:pt x="533" y="14002"/>
                  </a:lnTo>
                  <a:cubicBezTo>
                    <a:pt x="371" y="14660"/>
                    <a:pt x="199" y="15318"/>
                    <a:pt x="28" y="15967"/>
                  </a:cubicBezTo>
                  <a:cubicBezTo>
                    <a:pt x="28" y="15976"/>
                    <a:pt x="28" y="15976"/>
                    <a:pt x="28" y="15985"/>
                  </a:cubicBezTo>
                  <a:cubicBezTo>
                    <a:pt x="1" y="16084"/>
                    <a:pt x="73" y="16192"/>
                    <a:pt x="181" y="16210"/>
                  </a:cubicBezTo>
                  <a:cubicBezTo>
                    <a:pt x="192" y="16212"/>
                    <a:pt x="202" y="16213"/>
                    <a:pt x="212" y="16213"/>
                  </a:cubicBezTo>
                  <a:cubicBezTo>
                    <a:pt x="302" y="16213"/>
                    <a:pt x="390" y="16146"/>
                    <a:pt x="407" y="16057"/>
                  </a:cubicBezTo>
                  <a:cubicBezTo>
                    <a:pt x="533" y="15390"/>
                    <a:pt x="668" y="14732"/>
                    <a:pt x="803" y="14065"/>
                  </a:cubicBezTo>
                  <a:lnTo>
                    <a:pt x="1227" y="12082"/>
                  </a:lnTo>
                  <a:cubicBezTo>
                    <a:pt x="1524" y="10766"/>
                    <a:pt x="1813" y="9441"/>
                    <a:pt x="2119" y="8125"/>
                  </a:cubicBezTo>
                  <a:cubicBezTo>
                    <a:pt x="2426" y="6809"/>
                    <a:pt x="2723" y="5493"/>
                    <a:pt x="3048" y="4177"/>
                  </a:cubicBezTo>
                  <a:cubicBezTo>
                    <a:pt x="3372" y="2870"/>
                    <a:pt x="3688" y="1554"/>
                    <a:pt x="4030" y="247"/>
                  </a:cubicBezTo>
                  <a:cubicBezTo>
                    <a:pt x="4039" y="238"/>
                    <a:pt x="4039" y="238"/>
                    <a:pt x="4039" y="238"/>
                  </a:cubicBezTo>
                  <a:cubicBezTo>
                    <a:pt x="4057" y="129"/>
                    <a:pt x="3985" y="30"/>
                    <a:pt x="3886" y="3"/>
                  </a:cubicBezTo>
                  <a:cubicBezTo>
                    <a:pt x="3875" y="1"/>
                    <a:pt x="3864" y="1"/>
                    <a:pt x="385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762;p64">
              <a:extLst>
                <a:ext uri="{FF2B5EF4-FFF2-40B4-BE49-F238E27FC236}">
                  <a16:creationId xmlns:a16="http://schemas.microsoft.com/office/drawing/2014/main" id="{B79A8437-CEE4-4F4F-8DC2-F6939675F21B}"/>
                </a:ext>
              </a:extLst>
            </p:cNvPr>
            <p:cNvSpPr/>
            <p:nvPr/>
          </p:nvSpPr>
          <p:spPr>
            <a:xfrm rot="787510">
              <a:off x="5468329" y="4339170"/>
              <a:ext cx="37327" cy="108648"/>
            </a:xfrm>
            <a:custGeom>
              <a:avLst/>
              <a:gdLst/>
              <a:ahLst/>
              <a:cxnLst/>
              <a:rect l="l" t="t" r="r" b="b"/>
              <a:pathLst>
                <a:path w="974" h="2835" extrusionOk="0">
                  <a:moveTo>
                    <a:pt x="763" y="1"/>
                  </a:moveTo>
                  <a:cubicBezTo>
                    <a:pt x="675" y="1"/>
                    <a:pt x="593" y="68"/>
                    <a:pt x="577" y="157"/>
                  </a:cubicBezTo>
                  <a:cubicBezTo>
                    <a:pt x="541" y="364"/>
                    <a:pt x="505" y="563"/>
                    <a:pt x="460" y="770"/>
                  </a:cubicBezTo>
                  <a:cubicBezTo>
                    <a:pt x="424" y="968"/>
                    <a:pt x="379" y="1167"/>
                    <a:pt x="334" y="1374"/>
                  </a:cubicBezTo>
                  <a:cubicBezTo>
                    <a:pt x="244" y="1770"/>
                    <a:pt x="181" y="2176"/>
                    <a:pt x="18" y="2564"/>
                  </a:cubicBezTo>
                  <a:cubicBezTo>
                    <a:pt x="9" y="2582"/>
                    <a:pt x="9" y="2600"/>
                    <a:pt x="9" y="2627"/>
                  </a:cubicBezTo>
                  <a:cubicBezTo>
                    <a:pt x="0" y="2735"/>
                    <a:pt x="82" y="2825"/>
                    <a:pt x="190" y="2834"/>
                  </a:cubicBezTo>
                  <a:cubicBezTo>
                    <a:pt x="195" y="2835"/>
                    <a:pt x="200" y="2835"/>
                    <a:pt x="205" y="2835"/>
                  </a:cubicBezTo>
                  <a:cubicBezTo>
                    <a:pt x="307" y="2835"/>
                    <a:pt x="397" y="2748"/>
                    <a:pt x="397" y="2645"/>
                  </a:cubicBezTo>
                  <a:cubicBezTo>
                    <a:pt x="424" y="2230"/>
                    <a:pt x="541" y="1843"/>
                    <a:pt x="631" y="1437"/>
                  </a:cubicBezTo>
                  <a:cubicBezTo>
                    <a:pt x="685" y="1239"/>
                    <a:pt x="740" y="1040"/>
                    <a:pt x="785" y="842"/>
                  </a:cubicBezTo>
                  <a:cubicBezTo>
                    <a:pt x="839" y="644"/>
                    <a:pt x="893" y="445"/>
                    <a:pt x="947" y="247"/>
                  </a:cubicBezTo>
                  <a:cubicBezTo>
                    <a:pt x="956" y="238"/>
                    <a:pt x="956" y="229"/>
                    <a:pt x="956" y="229"/>
                  </a:cubicBezTo>
                  <a:cubicBezTo>
                    <a:pt x="974" y="121"/>
                    <a:pt x="902" y="22"/>
                    <a:pt x="794" y="4"/>
                  </a:cubicBezTo>
                  <a:cubicBezTo>
                    <a:pt x="783" y="2"/>
                    <a:pt x="773" y="1"/>
                    <a:pt x="76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763;p64">
              <a:extLst>
                <a:ext uri="{FF2B5EF4-FFF2-40B4-BE49-F238E27FC236}">
                  <a16:creationId xmlns:a16="http://schemas.microsoft.com/office/drawing/2014/main" id="{3261125E-8E9A-4045-84B8-1BBB2E1F79A2}"/>
                </a:ext>
              </a:extLst>
            </p:cNvPr>
            <p:cNvSpPr/>
            <p:nvPr/>
          </p:nvSpPr>
          <p:spPr>
            <a:xfrm rot="787510">
              <a:off x="5364359" y="4323181"/>
              <a:ext cx="43919" cy="135666"/>
            </a:xfrm>
            <a:custGeom>
              <a:avLst/>
              <a:gdLst/>
              <a:ahLst/>
              <a:cxnLst/>
              <a:rect l="l" t="t" r="r" b="b"/>
              <a:pathLst>
                <a:path w="1146" h="3540" extrusionOk="0">
                  <a:moveTo>
                    <a:pt x="932" y="0"/>
                  </a:moveTo>
                  <a:cubicBezTo>
                    <a:pt x="837" y="0"/>
                    <a:pt x="756" y="68"/>
                    <a:pt x="739" y="165"/>
                  </a:cubicBezTo>
                  <a:cubicBezTo>
                    <a:pt x="703" y="427"/>
                    <a:pt x="649" y="688"/>
                    <a:pt x="604" y="949"/>
                  </a:cubicBezTo>
                  <a:cubicBezTo>
                    <a:pt x="550" y="1211"/>
                    <a:pt x="487" y="1472"/>
                    <a:pt x="433" y="1734"/>
                  </a:cubicBezTo>
                  <a:cubicBezTo>
                    <a:pt x="370" y="1995"/>
                    <a:pt x="307" y="2256"/>
                    <a:pt x="244" y="2518"/>
                  </a:cubicBezTo>
                  <a:cubicBezTo>
                    <a:pt x="172" y="2770"/>
                    <a:pt x="108" y="3032"/>
                    <a:pt x="27" y="3284"/>
                  </a:cubicBezTo>
                  <a:cubicBezTo>
                    <a:pt x="18" y="3293"/>
                    <a:pt x="18" y="3302"/>
                    <a:pt x="18" y="3311"/>
                  </a:cubicBezTo>
                  <a:cubicBezTo>
                    <a:pt x="0" y="3419"/>
                    <a:pt x="72" y="3518"/>
                    <a:pt x="181" y="3536"/>
                  </a:cubicBezTo>
                  <a:cubicBezTo>
                    <a:pt x="192" y="3538"/>
                    <a:pt x="203" y="3539"/>
                    <a:pt x="214" y="3539"/>
                  </a:cubicBezTo>
                  <a:cubicBezTo>
                    <a:pt x="308" y="3539"/>
                    <a:pt x="390" y="3471"/>
                    <a:pt x="406" y="3374"/>
                  </a:cubicBezTo>
                  <a:cubicBezTo>
                    <a:pt x="442" y="3104"/>
                    <a:pt x="496" y="2842"/>
                    <a:pt x="541" y="2581"/>
                  </a:cubicBezTo>
                  <a:cubicBezTo>
                    <a:pt x="595" y="2320"/>
                    <a:pt x="658" y="2058"/>
                    <a:pt x="712" y="1797"/>
                  </a:cubicBezTo>
                  <a:cubicBezTo>
                    <a:pt x="775" y="1544"/>
                    <a:pt x="839" y="1283"/>
                    <a:pt x="902" y="1022"/>
                  </a:cubicBezTo>
                  <a:cubicBezTo>
                    <a:pt x="974" y="769"/>
                    <a:pt x="1037" y="508"/>
                    <a:pt x="1118" y="255"/>
                  </a:cubicBezTo>
                  <a:cubicBezTo>
                    <a:pt x="1118" y="246"/>
                    <a:pt x="1127" y="228"/>
                    <a:pt x="1127" y="219"/>
                  </a:cubicBezTo>
                  <a:cubicBezTo>
                    <a:pt x="1145" y="111"/>
                    <a:pt x="1073" y="12"/>
                    <a:pt x="965" y="3"/>
                  </a:cubicBezTo>
                  <a:cubicBezTo>
                    <a:pt x="954" y="1"/>
                    <a:pt x="943" y="0"/>
                    <a:pt x="93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 name="TextBox 31">
            <a:extLst>
              <a:ext uri="{FF2B5EF4-FFF2-40B4-BE49-F238E27FC236}">
                <a16:creationId xmlns:a16="http://schemas.microsoft.com/office/drawing/2014/main" id="{C3965BC3-DBE2-4BCB-B78C-615FB313FA73}"/>
              </a:ext>
            </a:extLst>
          </p:cNvPr>
          <p:cNvSpPr txBox="1"/>
          <p:nvPr/>
        </p:nvSpPr>
        <p:spPr>
          <a:xfrm>
            <a:off x="1435440" y="1221668"/>
            <a:ext cx="2852063" cy="3387722"/>
          </a:xfrm>
          <a:prstGeom prst="rect">
            <a:avLst/>
          </a:prstGeom>
          <a:noFill/>
        </p:spPr>
        <p:txBody>
          <a:bodyPr wrap="none" rtlCol="0">
            <a:spAutoFit/>
          </a:bodyPr>
          <a:lstStyle/>
          <a:p>
            <a:pPr>
              <a:lnSpc>
                <a:spcPct val="150000"/>
              </a:lnSpc>
            </a:pPr>
            <a:r>
              <a:rPr lang="en-GB" sz="1200" dirty="0">
                <a:latin typeface="Calibri Light" panose="020F0302020204030204" pitchFamily="34" charset="0"/>
                <a:cs typeface="Calibri Light" panose="020F0302020204030204" pitchFamily="34" charset="0"/>
              </a:rPr>
              <a:t>PTA Outdoor Cinema – 14</a:t>
            </a:r>
            <a:r>
              <a:rPr lang="en-GB" sz="1200" baseline="30000" dirty="0">
                <a:latin typeface="Calibri Light" panose="020F0302020204030204" pitchFamily="34" charset="0"/>
                <a:cs typeface="Calibri Light" panose="020F0302020204030204" pitchFamily="34" charset="0"/>
              </a:rPr>
              <a:t>th</a:t>
            </a:r>
            <a:r>
              <a:rPr lang="en-GB" sz="1200" dirty="0">
                <a:latin typeface="Calibri Light" panose="020F0302020204030204" pitchFamily="34" charset="0"/>
                <a:cs typeface="Calibri Light" panose="020F0302020204030204" pitchFamily="34" charset="0"/>
              </a:rPr>
              <a:t> September</a:t>
            </a:r>
          </a:p>
          <a:p>
            <a:pPr>
              <a:lnSpc>
                <a:spcPct val="150000"/>
              </a:lnSpc>
            </a:pPr>
            <a:r>
              <a:rPr lang="en-GB" sz="1200" dirty="0">
                <a:latin typeface="Calibri Light" panose="020F0302020204030204" pitchFamily="34" charset="0"/>
                <a:cs typeface="Calibri Light" panose="020F0302020204030204" pitchFamily="34" charset="0"/>
              </a:rPr>
              <a:t>Pupil Photographs– 30</a:t>
            </a:r>
            <a:r>
              <a:rPr lang="en-GB" sz="1200" baseline="30000" dirty="0">
                <a:latin typeface="Calibri Light" panose="020F0302020204030204" pitchFamily="34" charset="0"/>
                <a:cs typeface="Calibri Light" panose="020F0302020204030204" pitchFamily="34" charset="0"/>
              </a:rPr>
              <a:t>th</a:t>
            </a:r>
            <a:r>
              <a:rPr lang="en-GB" sz="1200" dirty="0">
                <a:latin typeface="Calibri Light" panose="020F0302020204030204" pitchFamily="34" charset="0"/>
                <a:cs typeface="Calibri Light" panose="020F0302020204030204" pitchFamily="34" charset="0"/>
              </a:rPr>
              <a:t> Sep + 1</a:t>
            </a:r>
            <a:r>
              <a:rPr lang="en-GB" sz="1200" baseline="30000" dirty="0">
                <a:latin typeface="Calibri Light" panose="020F0302020204030204" pitchFamily="34" charset="0"/>
                <a:cs typeface="Calibri Light" panose="020F0302020204030204" pitchFamily="34" charset="0"/>
              </a:rPr>
              <a:t>st</a:t>
            </a:r>
            <a:r>
              <a:rPr lang="en-GB" sz="1200" dirty="0">
                <a:latin typeface="Calibri Light" panose="020F0302020204030204" pitchFamily="34" charset="0"/>
                <a:cs typeface="Calibri Light" panose="020F0302020204030204" pitchFamily="34" charset="0"/>
              </a:rPr>
              <a:t> Oct</a:t>
            </a:r>
          </a:p>
          <a:p>
            <a:pPr>
              <a:lnSpc>
                <a:spcPct val="150000"/>
              </a:lnSpc>
            </a:pPr>
            <a:r>
              <a:rPr lang="en-GB" sz="1200" dirty="0">
                <a:latin typeface="Calibri Light" panose="020F0302020204030204" pitchFamily="34" charset="0"/>
                <a:cs typeface="Calibri Light" panose="020F0302020204030204" pitchFamily="34" charset="0"/>
              </a:rPr>
              <a:t>National Poetry Day – 3</a:t>
            </a:r>
            <a:r>
              <a:rPr lang="en-GB" sz="1200" baseline="30000" dirty="0">
                <a:latin typeface="Calibri Light" panose="020F0302020204030204" pitchFamily="34" charset="0"/>
                <a:cs typeface="Calibri Light" panose="020F0302020204030204" pitchFamily="34" charset="0"/>
              </a:rPr>
              <a:t>rd </a:t>
            </a:r>
            <a:r>
              <a:rPr lang="en-GB" sz="1200" dirty="0">
                <a:latin typeface="Calibri Light" panose="020F0302020204030204" pitchFamily="34" charset="0"/>
                <a:cs typeface="Calibri Light" panose="020F0302020204030204" pitchFamily="34" charset="0"/>
              </a:rPr>
              <a:t>October</a:t>
            </a:r>
          </a:p>
          <a:p>
            <a:pPr>
              <a:lnSpc>
                <a:spcPct val="150000"/>
              </a:lnSpc>
            </a:pPr>
            <a:r>
              <a:rPr lang="en-GB" sz="1200" dirty="0">
                <a:latin typeface="Calibri Light" panose="020F0302020204030204" pitchFamily="34" charset="0"/>
                <a:cs typeface="Calibri Light" panose="020F0302020204030204" pitchFamily="34" charset="0"/>
              </a:rPr>
              <a:t>World Mental Health Day (Hello Yellow) </a:t>
            </a:r>
          </a:p>
          <a:p>
            <a:pPr>
              <a:lnSpc>
                <a:spcPct val="150000"/>
              </a:lnSpc>
            </a:pPr>
            <a:r>
              <a:rPr lang="en-GB" sz="1200" dirty="0">
                <a:latin typeface="Calibri Light" panose="020F0302020204030204" pitchFamily="34" charset="0"/>
                <a:cs typeface="Calibri Light" panose="020F0302020204030204" pitchFamily="34" charset="0"/>
              </a:rPr>
              <a:t>– 10</a:t>
            </a:r>
            <a:r>
              <a:rPr lang="en-GB" sz="1200" baseline="30000" dirty="0">
                <a:latin typeface="Calibri Light" panose="020F0302020204030204" pitchFamily="34" charset="0"/>
                <a:cs typeface="Calibri Light" panose="020F0302020204030204" pitchFamily="34" charset="0"/>
              </a:rPr>
              <a:t>th</a:t>
            </a:r>
            <a:r>
              <a:rPr lang="en-GB" sz="1200" dirty="0">
                <a:latin typeface="Calibri Light" panose="020F0302020204030204" pitchFamily="34" charset="0"/>
                <a:cs typeface="Calibri Light" panose="020F0302020204030204" pitchFamily="34" charset="0"/>
              </a:rPr>
              <a:t> October</a:t>
            </a:r>
          </a:p>
          <a:p>
            <a:pPr>
              <a:lnSpc>
                <a:spcPct val="150000"/>
              </a:lnSpc>
            </a:pPr>
            <a:r>
              <a:rPr lang="en-GB" sz="1200" dirty="0">
                <a:latin typeface="Calibri Light" panose="020F0302020204030204" pitchFamily="34" charset="0"/>
                <a:cs typeface="Calibri Light" panose="020F0302020204030204" pitchFamily="34" charset="0"/>
              </a:rPr>
              <a:t>Harvest Festival -  17</a:t>
            </a:r>
            <a:r>
              <a:rPr lang="en-GB" sz="1200" baseline="30000" dirty="0">
                <a:latin typeface="Calibri Light" panose="020F0302020204030204" pitchFamily="34" charset="0"/>
                <a:cs typeface="Calibri Light" panose="020F0302020204030204" pitchFamily="34" charset="0"/>
              </a:rPr>
              <a:t>th</a:t>
            </a:r>
            <a:r>
              <a:rPr lang="en-GB" sz="1200" dirty="0">
                <a:latin typeface="Calibri Light" panose="020F0302020204030204" pitchFamily="34" charset="0"/>
                <a:cs typeface="Calibri Light" panose="020F0302020204030204" pitchFamily="34" charset="0"/>
              </a:rPr>
              <a:t> October</a:t>
            </a:r>
          </a:p>
          <a:p>
            <a:pPr>
              <a:lnSpc>
                <a:spcPct val="150000"/>
              </a:lnSpc>
            </a:pPr>
            <a:r>
              <a:rPr lang="en-GB" sz="1200" dirty="0">
                <a:latin typeface="Calibri Light" panose="020F0302020204030204" pitchFamily="34" charset="0"/>
                <a:cs typeface="Calibri Light" panose="020F0302020204030204" pitchFamily="34" charset="0"/>
              </a:rPr>
              <a:t>PGL residential – 21</a:t>
            </a:r>
            <a:r>
              <a:rPr lang="en-GB" sz="1200" baseline="30000" dirty="0">
                <a:latin typeface="Calibri Light" panose="020F0302020204030204" pitchFamily="34" charset="0"/>
                <a:cs typeface="Calibri Light" panose="020F0302020204030204" pitchFamily="34" charset="0"/>
              </a:rPr>
              <a:t>st</a:t>
            </a:r>
            <a:r>
              <a:rPr lang="en-GB" sz="1200" dirty="0">
                <a:latin typeface="Calibri Light" panose="020F0302020204030204" pitchFamily="34" charset="0"/>
                <a:cs typeface="Calibri Light" panose="020F0302020204030204" pitchFamily="34" charset="0"/>
              </a:rPr>
              <a:t> – 25</a:t>
            </a:r>
            <a:r>
              <a:rPr lang="en-GB" sz="1200" baseline="30000" dirty="0">
                <a:latin typeface="Calibri Light" panose="020F0302020204030204" pitchFamily="34" charset="0"/>
                <a:cs typeface="Calibri Light" panose="020F0302020204030204" pitchFamily="34" charset="0"/>
              </a:rPr>
              <a:t>th</a:t>
            </a:r>
            <a:r>
              <a:rPr lang="en-GB" sz="1200" dirty="0">
                <a:latin typeface="Calibri Light" panose="020F0302020204030204" pitchFamily="34" charset="0"/>
                <a:cs typeface="Calibri Light" panose="020F0302020204030204" pitchFamily="34" charset="0"/>
              </a:rPr>
              <a:t> October</a:t>
            </a:r>
          </a:p>
          <a:p>
            <a:pPr>
              <a:lnSpc>
                <a:spcPct val="150000"/>
              </a:lnSpc>
            </a:pPr>
            <a:r>
              <a:rPr lang="en-GB" sz="1200" dirty="0">
                <a:latin typeface="Calibri Light" panose="020F0302020204030204" pitchFamily="34" charset="0"/>
                <a:cs typeface="Calibri Light" panose="020F0302020204030204" pitchFamily="34" charset="0"/>
              </a:rPr>
              <a:t>Parents evening – 19</a:t>
            </a:r>
            <a:r>
              <a:rPr lang="en-GB" sz="1200" baseline="30000" dirty="0">
                <a:latin typeface="Calibri Light" panose="020F0302020204030204" pitchFamily="34" charset="0"/>
                <a:cs typeface="Calibri Light" panose="020F0302020204030204" pitchFamily="34" charset="0"/>
              </a:rPr>
              <a:t>th</a:t>
            </a:r>
            <a:r>
              <a:rPr lang="en-GB" sz="1200" dirty="0">
                <a:latin typeface="Calibri Light" panose="020F0302020204030204" pitchFamily="34" charset="0"/>
                <a:cs typeface="Calibri Light" panose="020F0302020204030204" pitchFamily="34" charset="0"/>
              </a:rPr>
              <a:t> &amp; 21</a:t>
            </a:r>
            <a:r>
              <a:rPr lang="en-GB" sz="1200" baseline="30000" dirty="0">
                <a:latin typeface="Calibri Light" panose="020F0302020204030204" pitchFamily="34" charset="0"/>
                <a:cs typeface="Calibri Light" panose="020F0302020204030204" pitchFamily="34" charset="0"/>
              </a:rPr>
              <a:t>st</a:t>
            </a:r>
            <a:r>
              <a:rPr lang="en-GB" sz="1200" dirty="0">
                <a:latin typeface="Calibri Light" panose="020F0302020204030204" pitchFamily="34" charset="0"/>
                <a:cs typeface="Calibri Light" panose="020F0302020204030204" pitchFamily="34" charset="0"/>
              </a:rPr>
              <a:t> November</a:t>
            </a:r>
          </a:p>
          <a:p>
            <a:pPr>
              <a:lnSpc>
                <a:spcPct val="150000"/>
              </a:lnSpc>
            </a:pPr>
            <a:r>
              <a:rPr lang="en-GB" sz="1200" dirty="0">
                <a:latin typeface="Calibri Light" panose="020F0302020204030204" pitchFamily="34" charset="0"/>
                <a:cs typeface="Calibri Light" panose="020F0302020204030204" pitchFamily="34" charset="0"/>
              </a:rPr>
              <a:t>Christmas carols – 10</a:t>
            </a:r>
            <a:r>
              <a:rPr lang="en-GB" sz="1200" baseline="30000" dirty="0">
                <a:latin typeface="Calibri Light" panose="020F0302020204030204" pitchFamily="34" charset="0"/>
                <a:cs typeface="Calibri Light" panose="020F0302020204030204" pitchFamily="34" charset="0"/>
              </a:rPr>
              <a:t>th</a:t>
            </a:r>
            <a:r>
              <a:rPr lang="en-GB" sz="1200" dirty="0">
                <a:latin typeface="Calibri Light" panose="020F0302020204030204" pitchFamily="34" charset="0"/>
                <a:cs typeface="Calibri Light" panose="020F0302020204030204" pitchFamily="34" charset="0"/>
              </a:rPr>
              <a:t> December </a:t>
            </a:r>
          </a:p>
          <a:p>
            <a:pPr>
              <a:lnSpc>
                <a:spcPct val="150000"/>
              </a:lnSpc>
            </a:pPr>
            <a:r>
              <a:rPr lang="en-GB" sz="1200" dirty="0">
                <a:latin typeface="Calibri Light" panose="020F0302020204030204" pitchFamily="34" charset="0"/>
                <a:cs typeface="Calibri Light" panose="020F0302020204030204" pitchFamily="34" charset="0"/>
              </a:rPr>
              <a:t>Y6 Mayan Day – 28</a:t>
            </a:r>
            <a:r>
              <a:rPr lang="en-GB" sz="1200" baseline="30000" dirty="0">
                <a:latin typeface="Calibri Light" panose="020F0302020204030204" pitchFamily="34" charset="0"/>
                <a:cs typeface="Calibri Light" panose="020F0302020204030204" pitchFamily="34" charset="0"/>
              </a:rPr>
              <a:t>th</a:t>
            </a:r>
            <a:r>
              <a:rPr lang="en-GB" sz="1200" dirty="0">
                <a:latin typeface="Calibri Light" panose="020F0302020204030204" pitchFamily="34" charset="0"/>
                <a:cs typeface="Calibri Light" panose="020F0302020204030204" pitchFamily="34" charset="0"/>
              </a:rPr>
              <a:t> February</a:t>
            </a:r>
          </a:p>
          <a:p>
            <a:pPr>
              <a:lnSpc>
                <a:spcPct val="150000"/>
              </a:lnSpc>
            </a:pPr>
            <a:r>
              <a:rPr lang="en-GB" sz="1200" dirty="0">
                <a:latin typeface="Calibri Light" panose="020F0302020204030204" pitchFamily="34" charset="0"/>
                <a:cs typeface="Calibri Light" panose="020F0302020204030204" pitchFamily="34" charset="0"/>
              </a:rPr>
              <a:t>SATs Week – </a:t>
            </a:r>
            <a:r>
              <a:rPr lang="en-GB" sz="1200" dirty="0" err="1">
                <a:latin typeface="Calibri Light" panose="020F0302020204030204" pitchFamily="34" charset="0"/>
                <a:cs typeface="Calibri Light" panose="020F0302020204030204" pitchFamily="34" charset="0"/>
              </a:rPr>
              <a:t>w.b.</a:t>
            </a:r>
            <a:r>
              <a:rPr lang="en-GB" sz="1200" dirty="0">
                <a:latin typeface="Calibri Light" panose="020F0302020204030204" pitchFamily="34" charset="0"/>
                <a:cs typeface="Calibri Light" panose="020F0302020204030204" pitchFamily="34" charset="0"/>
              </a:rPr>
              <a:t> 12</a:t>
            </a:r>
            <a:r>
              <a:rPr lang="en-GB" sz="1200" baseline="30000" dirty="0">
                <a:latin typeface="Calibri Light" panose="020F0302020204030204" pitchFamily="34" charset="0"/>
                <a:cs typeface="Calibri Light" panose="020F0302020204030204" pitchFamily="34" charset="0"/>
              </a:rPr>
              <a:t>th</a:t>
            </a:r>
            <a:r>
              <a:rPr lang="en-GB" sz="1200" dirty="0">
                <a:latin typeface="Calibri Light" panose="020F0302020204030204" pitchFamily="34" charset="0"/>
                <a:cs typeface="Calibri Light" panose="020F0302020204030204" pitchFamily="34" charset="0"/>
              </a:rPr>
              <a:t> May</a:t>
            </a:r>
          </a:p>
          <a:p>
            <a:pPr>
              <a:lnSpc>
                <a:spcPct val="150000"/>
              </a:lnSpc>
            </a:pPr>
            <a:r>
              <a:rPr lang="en-GB" sz="1200" dirty="0" err="1">
                <a:latin typeface="Calibri Light" panose="020F0302020204030204" pitchFamily="34" charset="0"/>
                <a:cs typeface="Calibri Light" panose="020F0302020204030204" pitchFamily="34" charset="0"/>
              </a:rPr>
              <a:t>Bikeability</a:t>
            </a:r>
            <a:r>
              <a:rPr lang="en-GB" sz="1200" dirty="0">
                <a:latin typeface="Calibri Light" panose="020F0302020204030204" pitchFamily="34" charset="0"/>
                <a:cs typeface="Calibri Light" panose="020F0302020204030204" pitchFamily="34" charset="0"/>
              </a:rPr>
              <a:t> – </a:t>
            </a:r>
            <a:r>
              <a:rPr lang="en-GB" sz="1200" dirty="0" err="1">
                <a:latin typeface="Calibri Light" panose="020F0302020204030204" pitchFamily="34" charset="0"/>
                <a:cs typeface="Calibri Light" panose="020F0302020204030204" pitchFamily="34" charset="0"/>
              </a:rPr>
              <a:t>w.b.</a:t>
            </a:r>
            <a:r>
              <a:rPr lang="en-GB" sz="1200" dirty="0">
                <a:latin typeface="Calibri Light" panose="020F0302020204030204" pitchFamily="34" charset="0"/>
                <a:cs typeface="Calibri Light" panose="020F0302020204030204" pitchFamily="34" charset="0"/>
              </a:rPr>
              <a:t> 23</a:t>
            </a:r>
            <a:r>
              <a:rPr lang="en-GB" sz="1200" baseline="30000" dirty="0">
                <a:latin typeface="Calibri Light" panose="020F0302020204030204" pitchFamily="34" charset="0"/>
                <a:cs typeface="Calibri Light" panose="020F0302020204030204" pitchFamily="34" charset="0"/>
              </a:rPr>
              <a:t>rd</a:t>
            </a:r>
            <a:r>
              <a:rPr lang="en-GB" sz="1200" dirty="0">
                <a:latin typeface="Calibri Light" panose="020F0302020204030204" pitchFamily="34" charset="0"/>
                <a:cs typeface="Calibri Light" panose="020F0302020204030204" pitchFamily="34" charset="0"/>
              </a:rPr>
              <a:t> June and </a:t>
            </a:r>
            <a:r>
              <a:rPr lang="en-GB" sz="1200" dirty="0" err="1">
                <a:latin typeface="Calibri Light" panose="020F0302020204030204" pitchFamily="34" charset="0"/>
                <a:cs typeface="Calibri Light" panose="020F0302020204030204" pitchFamily="34" charset="0"/>
              </a:rPr>
              <a:t>w.b.</a:t>
            </a:r>
            <a:r>
              <a:rPr lang="en-GB" sz="1200" dirty="0">
                <a:latin typeface="Calibri Light" panose="020F0302020204030204" pitchFamily="34" charset="0"/>
                <a:cs typeface="Calibri Light" panose="020F0302020204030204" pitchFamily="34" charset="0"/>
              </a:rPr>
              <a:t> 7</a:t>
            </a:r>
            <a:r>
              <a:rPr lang="en-GB" sz="1200" baseline="30000" dirty="0">
                <a:latin typeface="Calibri Light" panose="020F0302020204030204" pitchFamily="34" charset="0"/>
                <a:cs typeface="Calibri Light" panose="020F0302020204030204" pitchFamily="34" charset="0"/>
              </a:rPr>
              <a:t>th</a:t>
            </a:r>
            <a:r>
              <a:rPr lang="en-GB" sz="1200" dirty="0">
                <a:latin typeface="Calibri Light" panose="020F0302020204030204" pitchFamily="34" charset="0"/>
                <a:cs typeface="Calibri Light" panose="020F0302020204030204" pitchFamily="34" charset="0"/>
              </a:rPr>
              <a:t> July</a:t>
            </a:r>
          </a:p>
        </p:txBody>
      </p:sp>
      <p:sp>
        <p:nvSpPr>
          <p:cNvPr id="33" name="Google Shape;4542;p109">
            <a:extLst>
              <a:ext uri="{FF2B5EF4-FFF2-40B4-BE49-F238E27FC236}">
                <a16:creationId xmlns:a16="http://schemas.microsoft.com/office/drawing/2014/main" id="{C452B8E9-996D-4ACC-95D2-44008ED2A755}"/>
              </a:ext>
            </a:extLst>
          </p:cNvPr>
          <p:cNvSpPr/>
          <p:nvPr/>
        </p:nvSpPr>
        <p:spPr>
          <a:xfrm rot="5400000" flipH="1">
            <a:off x="4779444" y="1214537"/>
            <a:ext cx="3112776" cy="3479387"/>
          </a:xfrm>
          <a:custGeom>
            <a:avLst/>
            <a:gdLst/>
            <a:ahLst/>
            <a:cxnLst/>
            <a:rect l="l" t="t" r="r" b="b"/>
            <a:pathLst>
              <a:path w="41742" h="22856" extrusionOk="0">
                <a:moveTo>
                  <a:pt x="28374" y="1"/>
                </a:moveTo>
                <a:cubicBezTo>
                  <a:pt x="26817" y="1"/>
                  <a:pt x="25259" y="50"/>
                  <a:pt x="23708" y="117"/>
                </a:cubicBezTo>
                <a:cubicBezTo>
                  <a:pt x="21704" y="191"/>
                  <a:pt x="19719" y="304"/>
                  <a:pt x="17697" y="397"/>
                </a:cubicBezTo>
                <a:cubicBezTo>
                  <a:pt x="15674" y="491"/>
                  <a:pt x="13689" y="510"/>
                  <a:pt x="11629" y="566"/>
                </a:cubicBezTo>
                <a:cubicBezTo>
                  <a:pt x="9588" y="622"/>
                  <a:pt x="7528" y="697"/>
                  <a:pt x="5487" y="922"/>
                </a:cubicBezTo>
                <a:cubicBezTo>
                  <a:pt x="4532" y="997"/>
                  <a:pt x="3577" y="1146"/>
                  <a:pt x="2659" y="1334"/>
                </a:cubicBezTo>
                <a:cubicBezTo>
                  <a:pt x="1873" y="1521"/>
                  <a:pt x="1086" y="1821"/>
                  <a:pt x="581" y="2457"/>
                </a:cubicBezTo>
                <a:cubicBezTo>
                  <a:pt x="131" y="2982"/>
                  <a:pt x="0" y="3712"/>
                  <a:pt x="243" y="4349"/>
                </a:cubicBezTo>
                <a:cubicBezTo>
                  <a:pt x="56" y="7944"/>
                  <a:pt x="187" y="11540"/>
                  <a:pt x="599" y="15117"/>
                </a:cubicBezTo>
                <a:cubicBezTo>
                  <a:pt x="712" y="16090"/>
                  <a:pt x="843" y="17045"/>
                  <a:pt x="1011" y="18019"/>
                </a:cubicBezTo>
                <a:cubicBezTo>
                  <a:pt x="1105" y="18768"/>
                  <a:pt x="1311" y="19499"/>
                  <a:pt x="1629" y="20191"/>
                </a:cubicBezTo>
                <a:cubicBezTo>
                  <a:pt x="1948" y="20884"/>
                  <a:pt x="2509" y="21446"/>
                  <a:pt x="3202" y="21764"/>
                </a:cubicBezTo>
                <a:cubicBezTo>
                  <a:pt x="3951" y="22083"/>
                  <a:pt x="4775" y="22270"/>
                  <a:pt x="5599" y="22308"/>
                </a:cubicBezTo>
                <a:cubicBezTo>
                  <a:pt x="9340" y="22668"/>
                  <a:pt x="13097" y="22855"/>
                  <a:pt x="16870" y="22855"/>
                </a:cubicBezTo>
                <a:cubicBezTo>
                  <a:pt x="17214" y="22855"/>
                  <a:pt x="17558" y="22854"/>
                  <a:pt x="17903" y="22851"/>
                </a:cubicBezTo>
                <a:cubicBezTo>
                  <a:pt x="22041" y="22832"/>
                  <a:pt x="26180" y="22607"/>
                  <a:pt x="30281" y="22214"/>
                </a:cubicBezTo>
                <a:cubicBezTo>
                  <a:pt x="31311" y="22120"/>
                  <a:pt x="32341" y="22008"/>
                  <a:pt x="33371" y="21896"/>
                </a:cubicBezTo>
                <a:cubicBezTo>
                  <a:pt x="34307" y="21802"/>
                  <a:pt x="35318" y="21746"/>
                  <a:pt x="36236" y="21465"/>
                </a:cubicBezTo>
                <a:cubicBezTo>
                  <a:pt x="37884" y="20978"/>
                  <a:pt x="38671" y="19517"/>
                  <a:pt x="39251" y="18057"/>
                </a:cubicBezTo>
                <a:cubicBezTo>
                  <a:pt x="39925" y="16259"/>
                  <a:pt x="40431" y="14405"/>
                  <a:pt x="40787" y="12514"/>
                </a:cubicBezTo>
                <a:cubicBezTo>
                  <a:pt x="41180" y="10566"/>
                  <a:pt x="41480" y="8618"/>
                  <a:pt x="41648" y="6633"/>
                </a:cubicBezTo>
                <a:cubicBezTo>
                  <a:pt x="41742" y="5716"/>
                  <a:pt x="41742" y="4779"/>
                  <a:pt x="41667" y="3862"/>
                </a:cubicBezTo>
                <a:cubicBezTo>
                  <a:pt x="41592" y="3132"/>
                  <a:pt x="41367" y="2364"/>
                  <a:pt x="40768" y="1896"/>
                </a:cubicBezTo>
                <a:cubicBezTo>
                  <a:pt x="40094" y="1371"/>
                  <a:pt x="39195" y="1203"/>
                  <a:pt x="38390" y="1015"/>
                </a:cubicBezTo>
                <a:cubicBezTo>
                  <a:pt x="37435" y="791"/>
                  <a:pt x="36442" y="603"/>
                  <a:pt x="35468" y="454"/>
                </a:cubicBezTo>
                <a:cubicBezTo>
                  <a:pt x="33117" y="115"/>
                  <a:pt x="30746" y="1"/>
                  <a:pt x="2837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541;p109">
            <a:extLst>
              <a:ext uri="{FF2B5EF4-FFF2-40B4-BE49-F238E27FC236}">
                <a16:creationId xmlns:a16="http://schemas.microsoft.com/office/drawing/2014/main" id="{ACC04D7D-4CCE-4EE0-80CD-01A509789F84}"/>
              </a:ext>
            </a:extLst>
          </p:cNvPr>
          <p:cNvSpPr/>
          <p:nvPr/>
        </p:nvSpPr>
        <p:spPr>
          <a:xfrm rot="16200000">
            <a:off x="4720380" y="1072069"/>
            <a:ext cx="3168532" cy="3764332"/>
          </a:xfrm>
          <a:custGeom>
            <a:avLst/>
            <a:gdLst/>
            <a:ahLst/>
            <a:cxnLst/>
            <a:rect l="l" t="t" r="r" b="b"/>
            <a:pathLst>
              <a:path w="47848" h="16668" extrusionOk="0">
                <a:moveTo>
                  <a:pt x="26144" y="462"/>
                </a:moveTo>
                <a:cubicBezTo>
                  <a:pt x="29743" y="462"/>
                  <a:pt x="33353" y="476"/>
                  <a:pt x="36948" y="743"/>
                </a:cubicBezTo>
                <a:cubicBezTo>
                  <a:pt x="38971" y="892"/>
                  <a:pt x="40975" y="1098"/>
                  <a:pt x="42978" y="1361"/>
                </a:cubicBezTo>
                <a:cubicBezTo>
                  <a:pt x="43465" y="1417"/>
                  <a:pt x="43971" y="1473"/>
                  <a:pt x="44458" y="1548"/>
                </a:cubicBezTo>
                <a:cubicBezTo>
                  <a:pt x="44851" y="1604"/>
                  <a:pt x="45207" y="1698"/>
                  <a:pt x="45563" y="1829"/>
                </a:cubicBezTo>
                <a:cubicBezTo>
                  <a:pt x="46424" y="2222"/>
                  <a:pt x="46574" y="3065"/>
                  <a:pt x="46742" y="3907"/>
                </a:cubicBezTo>
                <a:cubicBezTo>
                  <a:pt x="47098" y="5855"/>
                  <a:pt x="47304" y="7840"/>
                  <a:pt x="47323" y="9825"/>
                </a:cubicBezTo>
                <a:cubicBezTo>
                  <a:pt x="47342" y="10818"/>
                  <a:pt x="47304" y="11810"/>
                  <a:pt x="47229" y="12803"/>
                </a:cubicBezTo>
                <a:cubicBezTo>
                  <a:pt x="47173" y="13570"/>
                  <a:pt x="47173" y="14488"/>
                  <a:pt x="46686" y="15143"/>
                </a:cubicBezTo>
                <a:cubicBezTo>
                  <a:pt x="46218" y="15780"/>
                  <a:pt x="45282" y="15855"/>
                  <a:pt x="44533" y="15874"/>
                </a:cubicBezTo>
                <a:cubicBezTo>
                  <a:pt x="44436" y="15880"/>
                  <a:pt x="44373" y="15937"/>
                  <a:pt x="44343" y="16009"/>
                </a:cubicBezTo>
                <a:lnTo>
                  <a:pt x="44343" y="16009"/>
                </a:lnTo>
                <a:cubicBezTo>
                  <a:pt x="40342" y="16101"/>
                  <a:pt x="36323" y="16175"/>
                  <a:pt x="32323" y="16248"/>
                </a:cubicBezTo>
                <a:cubicBezTo>
                  <a:pt x="30282" y="16276"/>
                  <a:pt x="28240" y="16290"/>
                  <a:pt x="26202" y="16290"/>
                </a:cubicBezTo>
                <a:cubicBezTo>
                  <a:pt x="24163" y="16290"/>
                  <a:pt x="22126" y="16276"/>
                  <a:pt x="20094" y="16248"/>
                </a:cubicBezTo>
                <a:cubicBezTo>
                  <a:pt x="16049" y="16211"/>
                  <a:pt x="11986" y="16136"/>
                  <a:pt x="7941" y="16024"/>
                </a:cubicBezTo>
                <a:cubicBezTo>
                  <a:pt x="7236" y="15995"/>
                  <a:pt x="6532" y="15955"/>
                  <a:pt x="5836" y="15955"/>
                </a:cubicBezTo>
                <a:cubicBezTo>
                  <a:pt x="5626" y="15955"/>
                  <a:pt x="5416" y="15959"/>
                  <a:pt x="5207" y="15967"/>
                </a:cubicBezTo>
                <a:cubicBezTo>
                  <a:pt x="4711" y="16004"/>
                  <a:pt x="4215" y="16024"/>
                  <a:pt x="3719" y="16024"/>
                </a:cubicBezTo>
                <a:cubicBezTo>
                  <a:pt x="3447" y="16024"/>
                  <a:pt x="3175" y="16018"/>
                  <a:pt x="2903" y="16005"/>
                </a:cubicBezTo>
                <a:cubicBezTo>
                  <a:pt x="2192" y="15949"/>
                  <a:pt x="1499" y="15724"/>
                  <a:pt x="1068" y="15106"/>
                </a:cubicBezTo>
                <a:cubicBezTo>
                  <a:pt x="637" y="14488"/>
                  <a:pt x="544" y="13776"/>
                  <a:pt x="488" y="13083"/>
                </a:cubicBezTo>
                <a:cubicBezTo>
                  <a:pt x="431" y="12166"/>
                  <a:pt x="431" y="11248"/>
                  <a:pt x="450" y="10331"/>
                </a:cubicBezTo>
                <a:cubicBezTo>
                  <a:pt x="469" y="9319"/>
                  <a:pt x="506" y="8289"/>
                  <a:pt x="562" y="7278"/>
                </a:cubicBezTo>
                <a:cubicBezTo>
                  <a:pt x="637" y="6304"/>
                  <a:pt x="731" y="5312"/>
                  <a:pt x="843" y="4338"/>
                </a:cubicBezTo>
                <a:cubicBezTo>
                  <a:pt x="937" y="3533"/>
                  <a:pt x="1012" y="2559"/>
                  <a:pt x="1705" y="1997"/>
                </a:cubicBezTo>
                <a:cubicBezTo>
                  <a:pt x="2342" y="1473"/>
                  <a:pt x="3297" y="1304"/>
                  <a:pt x="4083" y="1173"/>
                </a:cubicBezTo>
                <a:cubicBezTo>
                  <a:pt x="5001" y="1024"/>
                  <a:pt x="5937" y="949"/>
                  <a:pt x="6873" y="949"/>
                </a:cubicBezTo>
                <a:cubicBezTo>
                  <a:pt x="8765" y="892"/>
                  <a:pt x="10675" y="818"/>
                  <a:pt x="12566" y="743"/>
                </a:cubicBezTo>
                <a:cubicBezTo>
                  <a:pt x="16649" y="574"/>
                  <a:pt x="20712" y="480"/>
                  <a:pt x="24795" y="462"/>
                </a:cubicBezTo>
                <a:cubicBezTo>
                  <a:pt x="25244" y="462"/>
                  <a:pt x="25694" y="462"/>
                  <a:pt x="26144" y="462"/>
                </a:cubicBezTo>
                <a:close/>
                <a:moveTo>
                  <a:pt x="26128" y="1"/>
                </a:moveTo>
                <a:cubicBezTo>
                  <a:pt x="22775" y="1"/>
                  <a:pt x="19421" y="58"/>
                  <a:pt x="16068" y="162"/>
                </a:cubicBezTo>
                <a:cubicBezTo>
                  <a:pt x="13952" y="218"/>
                  <a:pt x="11836" y="293"/>
                  <a:pt x="9720" y="387"/>
                </a:cubicBezTo>
                <a:cubicBezTo>
                  <a:pt x="7847" y="480"/>
                  <a:pt x="5974" y="387"/>
                  <a:pt x="4139" y="686"/>
                </a:cubicBezTo>
                <a:cubicBezTo>
                  <a:pt x="3278" y="818"/>
                  <a:pt x="2342" y="1005"/>
                  <a:pt x="1611" y="1492"/>
                </a:cubicBezTo>
                <a:cubicBezTo>
                  <a:pt x="881" y="1960"/>
                  <a:pt x="619" y="2728"/>
                  <a:pt x="488" y="3552"/>
                </a:cubicBezTo>
                <a:cubicBezTo>
                  <a:pt x="207" y="5574"/>
                  <a:pt x="38" y="7615"/>
                  <a:pt x="19" y="9656"/>
                </a:cubicBezTo>
                <a:cubicBezTo>
                  <a:pt x="1" y="10668"/>
                  <a:pt x="1" y="11679"/>
                  <a:pt x="38" y="12690"/>
                </a:cubicBezTo>
                <a:cubicBezTo>
                  <a:pt x="38" y="13421"/>
                  <a:pt x="169" y="14151"/>
                  <a:pt x="450" y="14844"/>
                </a:cubicBezTo>
                <a:cubicBezTo>
                  <a:pt x="712" y="15518"/>
                  <a:pt x="1255" y="16024"/>
                  <a:pt x="1930" y="16267"/>
                </a:cubicBezTo>
                <a:cubicBezTo>
                  <a:pt x="2397" y="16423"/>
                  <a:pt x="2902" y="16471"/>
                  <a:pt x="3407" y="16471"/>
                </a:cubicBezTo>
                <a:cubicBezTo>
                  <a:pt x="3691" y="16471"/>
                  <a:pt x="3975" y="16456"/>
                  <a:pt x="4252" y="16436"/>
                </a:cubicBezTo>
                <a:cubicBezTo>
                  <a:pt x="4745" y="16414"/>
                  <a:pt x="5232" y="16404"/>
                  <a:pt x="5717" y="16404"/>
                </a:cubicBezTo>
                <a:cubicBezTo>
                  <a:pt x="6060" y="16404"/>
                  <a:pt x="6401" y="16409"/>
                  <a:pt x="6742" y="16417"/>
                </a:cubicBezTo>
                <a:cubicBezTo>
                  <a:pt x="7810" y="16454"/>
                  <a:pt x="8858" y="16492"/>
                  <a:pt x="9907" y="16510"/>
                </a:cubicBezTo>
                <a:cubicBezTo>
                  <a:pt x="12004" y="16567"/>
                  <a:pt x="14083" y="16604"/>
                  <a:pt x="16181" y="16623"/>
                </a:cubicBezTo>
                <a:cubicBezTo>
                  <a:pt x="18500" y="16654"/>
                  <a:pt x="20820" y="16668"/>
                  <a:pt x="23136" y="16668"/>
                </a:cubicBezTo>
                <a:cubicBezTo>
                  <a:pt x="25027" y="16668"/>
                  <a:pt x="26917" y="16658"/>
                  <a:pt x="28802" y="16642"/>
                </a:cubicBezTo>
                <a:cubicBezTo>
                  <a:pt x="33016" y="16585"/>
                  <a:pt x="37229" y="16492"/>
                  <a:pt x="41443" y="16342"/>
                </a:cubicBezTo>
                <a:cubicBezTo>
                  <a:pt x="42403" y="16290"/>
                  <a:pt x="43363" y="16253"/>
                  <a:pt x="44338" y="16203"/>
                </a:cubicBezTo>
                <a:lnTo>
                  <a:pt x="44338" y="16203"/>
                </a:lnTo>
                <a:cubicBezTo>
                  <a:pt x="44365" y="16272"/>
                  <a:pt x="44424" y="16324"/>
                  <a:pt x="44516" y="16324"/>
                </a:cubicBezTo>
                <a:cubicBezTo>
                  <a:pt x="44521" y="16324"/>
                  <a:pt x="44527" y="16324"/>
                  <a:pt x="44533" y="16323"/>
                </a:cubicBezTo>
                <a:cubicBezTo>
                  <a:pt x="45338" y="16286"/>
                  <a:pt x="46199" y="16230"/>
                  <a:pt x="46817" y="15686"/>
                </a:cubicBezTo>
                <a:cubicBezTo>
                  <a:pt x="47435" y="15125"/>
                  <a:pt x="47566" y="14282"/>
                  <a:pt x="47641" y="13533"/>
                </a:cubicBezTo>
                <a:cubicBezTo>
                  <a:pt x="47829" y="11492"/>
                  <a:pt x="47847" y="9451"/>
                  <a:pt x="47679" y="7409"/>
                </a:cubicBezTo>
                <a:cubicBezTo>
                  <a:pt x="47585" y="6398"/>
                  <a:pt x="47454" y="5406"/>
                  <a:pt x="47304" y="4413"/>
                </a:cubicBezTo>
                <a:cubicBezTo>
                  <a:pt x="47154" y="3570"/>
                  <a:pt x="47079" y="2540"/>
                  <a:pt x="46462" y="1885"/>
                </a:cubicBezTo>
                <a:cubicBezTo>
                  <a:pt x="45918" y="1304"/>
                  <a:pt x="45057" y="1155"/>
                  <a:pt x="44289" y="1061"/>
                </a:cubicBezTo>
                <a:cubicBezTo>
                  <a:pt x="43278" y="930"/>
                  <a:pt x="42248" y="799"/>
                  <a:pt x="41237" y="668"/>
                </a:cubicBezTo>
                <a:cubicBezTo>
                  <a:pt x="39139" y="443"/>
                  <a:pt x="37061" y="256"/>
                  <a:pt x="34963" y="143"/>
                </a:cubicBezTo>
                <a:cubicBezTo>
                  <a:pt x="32866" y="31"/>
                  <a:pt x="30787" y="31"/>
                  <a:pt x="28709" y="12"/>
                </a:cubicBezTo>
                <a:cubicBezTo>
                  <a:pt x="27848" y="5"/>
                  <a:pt x="26988" y="1"/>
                  <a:pt x="2612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542;p109">
            <a:extLst>
              <a:ext uri="{FF2B5EF4-FFF2-40B4-BE49-F238E27FC236}">
                <a16:creationId xmlns:a16="http://schemas.microsoft.com/office/drawing/2014/main" id="{1FC3EC1E-4BA2-4918-8C0F-6134320B695B}"/>
              </a:ext>
            </a:extLst>
          </p:cNvPr>
          <p:cNvSpPr/>
          <p:nvPr/>
        </p:nvSpPr>
        <p:spPr>
          <a:xfrm rot="5400000" flipH="1">
            <a:off x="4779444" y="1214537"/>
            <a:ext cx="3112776" cy="3479387"/>
          </a:xfrm>
          <a:custGeom>
            <a:avLst/>
            <a:gdLst/>
            <a:ahLst/>
            <a:cxnLst/>
            <a:rect l="l" t="t" r="r" b="b"/>
            <a:pathLst>
              <a:path w="41742" h="22856" extrusionOk="0">
                <a:moveTo>
                  <a:pt x="28374" y="1"/>
                </a:moveTo>
                <a:cubicBezTo>
                  <a:pt x="26817" y="1"/>
                  <a:pt x="25259" y="50"/>
                  <a:pt x="23708" y="117"/>
                </a:cubicBezTo>
                <a:cubicBezTo>
                  <a:pt x="21704" y="191"/>
                  <a:pt x="19719" y="304"/>
                  <a:pt x="17697" y="397"/>
                </a:cubicBezTo>
                <a:cubicBezTo>
                  <a:pt x="15674" y="491"/>
                  <a:pt x="13689" y="510"/>
                  <a:pt x="11629" y="566"/>
                </a:cubicBezTo>
                <a:cubicBezTo>
                  <a:pt x="9588" y="622"/>
                  <a:pt x="7528" y="697"/>
                  <a:pt x="5487" y="922"/>
                </a:cubicBezTo>
                <a:cubicBezTo>
                  <a:pt x="4532" y="997"/>
                  <a:pt x="3577" y="1146"/>
                  <a:pt x="2659" y="1334"/>
                </a:cubicBezTo>
                <a:cubicBezTo>
                  <a:pt x="1873" y="1521"/>
                  <a:pt x="1086" y="1821"/>
                  <a:pt x="581" y="2457"/>
                </a:cubicBezTo>
                <a:cubicBezTo>
                  <a:pt x="131" y="2982"/>
                  <a:pt x="0" y="3712"/>
                  <a:pt x="243" y="4349"/>
                </a:cubicBezTo>
                <a:cubicBezTo>
                  <a:pt x="56" y="7944"/>
                  <a:pt x="187" y="11540"/>
                  <a:pt x="599" y="15117"/>
                </a:cubicBezTo>
                <a:cubicBezTo>
                  <a:pt x="712" y="16090"/>
                  <a:pt x="843" y="17045"/>
                  <a:pt x="1011" y="18019"/>
                </a:cubicBezTo>
                <a:cubicBezTo>
                  <a:pt x="1105" y="18768"/>
                  <a:pt x="1311" y="19499"/>
                  <a:pt x="1629" y="20191"/>
                </a:cubicBezTo>
                <a:cubicBezTo>
                  <a:pt x="1948" y="20884"/>
                  <a:pt x="2509" y="21446"/>
                  <a:pt x="3202" y="21764"/>
                </a:cubicBezTo>
                <a:cubicBezTo>
                  <a:pt x="3951" y="22083"/>
                  <a:pt x="4775" y="22270"/>
                  <a:pt x="5599" y="22308"/>
                </a:cubicBezTo>
                <a:cubicBezTo>
                  <a:pt x="9340" y="22668"/>
                  <a:pt x="13097" y="22855"/>
                  <a:pt x="16870" y="22855"/>
                </a:cubicBezTo>
                <a:cubicBezTo>
                  <a:pt x="17214" y="22855"/>
                  <a:pt x="17558" y="22854"/>
                  <a:pt x="17903" y="22851"/>
                </a:cubicBezTo>
                <a:cubicBezTo>
                  <a:pt x="22041" y="22832"/>
                  <a:pt x="26180" y="22607"/>
                  <a:pt x="30281" y="22214"/>
                </a:cubicBezTo>
                <a:cubicBezTo>
                  <a:pt x="31311" y="22120"/>
                  <a:pt x="32341" y="22008"/>
                  <a:pt x="33371" y="21896"/>
                </a:cubicBezTo>
                <a:cubicBezTo>
                  <a:pt x="34307" y="21802"/>
                  <a:pt x="35318" y="21746"/>
                  <a:pt x="36236" y="21465"/>
                </a:cubicBezTo>
                <a:cubicBezTo>
                  <a:pt x="37884" y="20978"/>
                  <a:pt x="38671" y="19517"/>
                  <a:pt x="39251" y="18057"/>
                </a:cubicBezTo>
                <a:cubicBezTo>
                  <a:pt x="39925" y="16259"/>
                  <a:pt x="40431" y="14405"/>
                  <a:pt x="40787" y="12514"/>
                </a:cubicBezTo>
                <a:cubicBezTo>
                  <a:pt x="41180" y="10566"/>
                  <a:pt x="41480" y="8618"/>
                  <a:pt x="41648" y="6633"/>
                </a:cubicBezTo>
                <a:cubicBezTo>
                  <a:pt x="41742" y="5716"/>
                  <a:pt x="41742" y="4779"/>
                  <a:pt x="41667" y="3862"/>
                </a:cubicBezTo>
                <a:cubicBezTo>
                  <a:pt x="41592" y="3132"/>
                  <a:pt x="41367" y="2364"/>
                  <a:pt x="40768" y="1896"/>
                </a:cubicBezTo>
                <a:cubicBezTo>
                  <a:pt x="40094" y="1371"/>
                  <a:pt x="39195" y="1203"/>
                  <a:pt x="38390" y="1015"/>
                </a:cubicBezTo>
                <a:cubicBezTo>
                  <a:pt x="37435" y="791"/>
                  <a:pt x="36442" y="603"/>
                  <a:pt x="35468" y="454"/>
                </a:cubicBezTo>
                <a:cubicBezTo>
                  <a:pt x="33117" y="115"/>
                  <a:pt x="30746" y="1"/>
                  <a:pt x="28374" y="1"/>
                </a:cubicBezTo>
                <a:close/>
              </a:path>
            </a:pathLst>
          </a:custGeom>
          <a:solidFill>
            <a:schemeClr val="accent3">
              <a:lumMod val="9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TextBox 36">
            <a:extLst>
              <a:ext uri="{FF2B5EF4-FFF2-40B4-BE49-F238E27FC236}">
                <a16:creationId xmlns:a16="http://schemas.microsoft.com/office/drawing/2014/main" id="{1CF2A933-A072-41BE-878F-0F92891B369F}"/>
              </a:ext>
            </a:extLst>
          </p:cNvPr>
          <p:cNvSpPr txBox="1"/>
          <p:nvPr/>
        </p:nvSpPr>
        <p:spPr>
          <a:xfrm>
            <a:off x="5603837" y="1514630"/>
            <a:ext cx="1460981" cy="367615"/>
          </a:xfrm>
          <a:prstGeom prst="rect">
            <a:avLst/>
          </a:prstGeom>
          <a:noFill/>
        </p:spPr>
        <p:txBody>
          <a:bodyPr wrap="none" rtlCol="0">
            <a:spAutoFit/>
          </a:bodyPr>
          <a:lstStyle/>
          <a:p>
            <a:r>
              <a:rPr lang="en-GB" sz="1800" dirty="0">
                <a:latin typeface="MV Boli" panose="02000500030200090000" pitchFamily="2" charset="0"/>
                <a:cs typeface="MV Boli" panose="02000500030200090000" pitchFamily="2" charset="0"/>
              </a:rPr>
              <a:t>Term Dates</a:t>
            </a:r>
          </a:p>
        </p:txBody>
      </p:sp>
      <p:sp>
        <p:nvSpPr>
          <p:cNvPr id="38" name="TextBox 37">
            <a:extLst>
              <a:ext uri="{FF2B5EF4-FFF2-40B4-BE49-F238E27FC236}">
                <a16:creationId xmlns:a16="http://schemas.microsoft.com/office/drawing/2014/main" id="{35E4000D-4679-44DD-AB40-955C20A88E61}"/>
              </a:ext>
            </a:extLst>
          </p:cNvPr>
          <p:cNvSpPr txBox="1"/>
          <p:nvPr/>
        </p:nvSpPr>
        <p:spPr>
          <a:xfrm>
            <a:off x="4638859" y="1828068"/>
            <a:ext cx="1652612" cy="2631960"/>
          </a:xfrm>
          <a:prstGeom prst="rect">
            <a:avLst/>
          </a:prstGeom>
          <a:noFill/>
        </p:spPr>
        <p:txBody>
          <a:bodyPr wrap="square" rtlCol="0">
            <a:spAutoFit/>
          </a:bodyPr>
          <a:lstStyle/>
          <a:p>
            <a:pPr algn="ctr">
              <a:lnSpc>
                <a:spcPct val="150000"/>
              </a:lnSpc>
            </a:pPr>
            <a:r>
              <a:rPr lang="en-GB" dirty="0">
                <a:latin typeface="Calibri Light" panose="020F0302020204030204" pitchFamily="34" charset="0"/>
                <a:cs typeface="Calibri Light" panose="020F0302020204030204" pitchFamily="34" charset="0"/>
              </a:rPr>
              <a:t>October half term</a:t>
            </a:r>
          </a:p>
          <a:p>
            <a:pPr algn="ctr">
              <a:lnSpc>
                <a:spcPct val="150000"/>
              </a:lnSpc>
            </a:pPr>
            <a:r>
              <a:rPr lang="en-GB" b="1" dirty="0">
                <a:latin typeface="Calibri Light" panose="020F0302020204030204" pitchFamily="34" charset="0"/>
                <a:cs typeface="Calibri Light" panose="020F0302020204030204" pitchFamily="34" charset="0"/>
              </a:rPr>
              <a:t>28</a:t>
            </a:r>
            <a:r>
              <a:rPr lang="en-GB" b="1" baseline="30000" dirty="0">
                <a:latin typeface="Calibri Light" panose="020F0302020204030204" pitchFamily="34" charset="0"/>
                <a:cs typeface="Calibri Light" panose="020F0302020204030204" pitchFamily="34" charset="0"/>
              </a:rPr>
              <a:t>th</a:t>
            </a:r>
            <a:r>
              <a:rPr lang="en-GB" b="1" dirty="0">
                <a:latin typeface="Calibri Light" panose="020F0302020204030204" pitchFamily="34" charset="0"/>
                <a:cs typeface="Calibri Light" panose="020F0302020204030204" pitchFamily="34" charset="0"/>
              </a:rPr>
              <a:t> Oct – 1</a:t>
            </a:r>
            <a:r>
              <a:rPr lang="en-GB" b="1" baseline="30000" dirty="0">
                <a:latin typeface="Calibri Light" panose="020F0302020204030204" pitchFamily="34" charset="0"/>
                <a:cs typeface="Calibri Light" panose="020F0302020204030204" pitchFamily="34" charset="0"/>
              </a:rPr>
              <a:t>st</a:t>
            </a:r>
            <a:r>
              <a:rPr lang="en-GB" b="1" dirty="0">
                <a:latin typeface="Calibri Light" panose="020F0302020204030204" pitchFamily="34" charset="0"/>
                <a:cs typeface="Calibri Light" panose="020F0302020204030204" pitchFamily="34" charset="0"/>
              </a:rPr>
              <a:t> Nov</a:t>
            </a:r>
          </a:p>
          <a:p>
            <a:pPr algn="ctr">
              <a:lnSpc>
                <a:spcPct val="150000"/>
              </a:lnSpc>
            </a:pPr>
            <a:r>
              <a:rPr lang="en-GB" dirty="0">
                <a:latin typeface="Calibri Light" panose="020F0302020204030204" pitchFamily="34" charset="0"/>
                <a:cs typeface="Calibri Light" panose="020F0302020204030204" pitchFamily="34" charset="0"/>
              </a:rPr>
              <a:t>Christmas break</a:t>
            </a:r>
          </a:p>
          <a:p>
            <a:pPr algn="ctr">
              <a:lnSpc>
                <a:spcPct val="150000"/>
              </a:lnSpc>
            </a:pPr>
            <a:r>
              <a:rPr lang="en-GB" b="1" dirty="0">
                <a:latin typeface="Calibri Light" panose="020F0302020204030204" pitchFamily="34" charset="0"/>
                <a:cs typeface="Calibri Light" panose="020F0302020204030204" pitchFamily="34" charset="0"/>
              </a:rPr>
              <a:t>20th Dec – 6</a:t>
            </a:r>
            <a:r>
              <a:rPr lang="en-GB" b="1" baseline="30000" dirty="0">
                <a:latin typeface="Calibri Light" panose="020F0302020204030204" pitchFamily="34" charset="0"/>
                <a:cs typeface="Calibri Light" panose="020F0302020204030204" pitchFamily="34" charset="0"/>
              </a:rPr>
              <a:t>rd</a:t>
            </a:r>
            <a:r>
              <a:rPr lang="en-GB" b="1" dirty="0">
                <a:latin typeface="Calibri Light" panose="020F0302020204030204" pitchFamily="34" charset="0"/>
                <a:cs typeface="Calibri Light" panose="020F0302020204030204" pitchFamily="34" charset="0"/>
              </a:rPr>
              <a:t> Jan</a:t>
            </a:r>
          </a:p>
          <a:p>
            <a:pPr algn="ctr">
              <a:lnSpc>
                <a:spcPct val="150000"/>
              </a:lnSpc>
            </a:pPr>
            <a:r>
              <a:rPr lang="en-GB" dirty="0">
                <a:latin typeface="Calibri Light" panose="020F0302020204030204" pitchFamily="34" charset="0"/>
                <a:cs typeface="Calibri Light" panose="020F0302020204030204" pitchFamily="34" charset="0"/>
              </a:rPr>
              <a:t>February half term</a:t>
            </a:r>
          </a:p>
          <a:p>
            <a:pPr algn="ctr">
              <a:lnSpc>
                <a:spcPct val="150000"/>
              </a:lnSpc>
            </a:pPr>
            <a:r>
              <a:rPr lang="en-GB" b="1" dirty="0">
                <a:latin typeface="Calibri Light" panose="020F0302020204030204" pitchFamily="34" charset="0"/>
                <a:cs typeface="Calibri Light" panose="020F0302020204030204" pitchFamily="34" charset="0"/>
              </a:rPr>
              <a:t>17</a:t>
            </a:r>
            <a:r>
              <a:rPr lang="en-GB" b="1" baseline="30000" dirty="0">
                <a:latin typeface="Calibri Light" panose="020F0302020204030204" pitchFamily="34" charset="0"/>
                <a:cs typeface="Calibri Light" panose="020F0302020204030204" pitchFamily="34" charset="0"/>
              </a:rPr>
              <a:t>th</a:t>
            </a:r>
            <a:r>
              <a:rPr lang="en-GB" b="1" dirty="0">
                <a:latin typeface="Calibri Light" panose="020F0302020204030204" pitchFamily="34" charset="0"/>
                <a:cs typeface="Calibri Light" panose="020F0302020204030204" pitchFamily="34" charset="0"/>
              </a:rPr>
              <a:t> – 21</a:t>
            </a:r>
            <a:r>
              <a:rPr lang="en-GB" b="1" baseline="30000" dirty="0">
                <a:latin typeface="Calibri Light" panose="020F0302020204030204" pitchFamily="34" charset="0"/>
                <a:cs typeface="Calibri Light" panose="020F0302020204030204" pitchFamily="34" charset="0"/>
              </a:rPr>
              <a:t>st</a:t>
            </a:r>
            <a:r>
              <a:rPr lang="en-GB" b="1" dirty="0">
                <a:latin typeface="Calibri Light" panose="020F0302020204030204" pitchFamily="34" charset="0"/>
                <a:cs typeface="Calibri Light" panose="020F0302020204030204" pitchFamily="34" charset="0"/>
              </a:rPr>
              <a:t> Feb</a:t>
            </a:r>
          </a:p>
          <a:p>
            <a:pPr algn="ctr">
              <a:lnSpc>
                <a:spcPct val="150000"/>
              </a:lnSpc>
            </a:pPr>
            <a:r>
              <a:rPr lang="en-GB" dirty="0">
                <a:latin typeface="Calibri Light" panose="020F0302020204030204" pitchFamily="34" charset="0"/>
                <a:cs typeface="Calibri Light" panose="020F0302020204030204" pitchFamily="34" charset="0"/>
              </a:rPr>
              <a:t>Easter</a:t>
            </a:r>
          </a:p>
          <a:p>
            <a:pPr algn="ctr">
              <a:lnSpc>
                <a:spcPct val="150000"/>
              </a:lnSpc>
            </a:pPr>
            <a:r>
              <a:rPr lang="en-GB" b="1" dirty="0">
                <a:latin typeface="Calibri Light" panose="020F0302020204030204" pitchFamily="34" charset="0"/>
                <a:cs typeface="Calibri Light" panose="020F0302020204030204" pitchFamily="34" charset="0"/>
              </a:rPr>
              <a:t>7</a:t>
            </a:r>
            <a:r>
              <a:rPr lang="en-GB" b="1" baseline="30000" dirty="0">
                <a:latin typeface="Calibri Light" panose="020F0302020204030204" pitchFamily="34" charset="0"/>
                <a:cs typeface="Calibri Light" panose="020F0302020204030204" pitchFamily="34" charset="0"/>
              </a:rPr>
              <a:t>th</a:t>
            </a:r>
            <a:r>
              <a:rPr lang="en-GB" b="1" dirty="0">
                <a:latin typeface="Calibri Light" panose="020F0302020204030204" pitchFamily="34" charset="0"/>
                <a:cs typeface="Calibri Light" panose="020F0302020204030204" pitchFamily="34" charset="0"/>
              </a:rPr>
              <a:t> - 22</a:t>
            </a:r>
            <a:r>
              <a:rPr lang="en-GB" b="1" baseline="30000" dirty="0">
                <a:latin typeface="Calibri Light" panose="020F0302020204030204" pitchFamily="34" charset="0"/>
                <a:cs typeface="Calibri Light" panose="020F0302020204030204" pitchFamily="34" charset="0"/>
              </a:rPr>
              <a:t>nd</a:t>
            </a:r>
            <a:r>
              <a:rPr lang="en-GB" b="1" dirty="0">
                <a:latin typeface="Calibri Light" panose="020F0302020204030204" pitchFamily="34" charset="0"/>
                <a:cs typeface="Calibri Light" panose="020F0302020204030204" pitchFamily="34" charset="0"/>
              </a:rPr>
              <a:t> April</a:t>
            </a:r>
          </a:p>
        </p:txBody>
      </p:sp>
      <p:sp>
        <p:nvSpPr>
          <p:cNvPr id="39" name="TextBox 38">
            <a:extLst>
              <a:ext uri="{FF2B5EF4-FFF2-40B4-BE49-F238E27FC236}">
                <a16:creationId xmlns:a16="http://schemas.microsoft.com/office/drawing/2014/main" id="{74D87965-8411-4BC0-B021-070C44F622AC}"/>
              </a:ext>
            </a:extLst>
          </p:cNvPr>
          <p:cNvSpPr txBox="1"/>
          <p:nvPr/>
        </p:nvSpPr>
        <p:spPr>
          <a:xfrm>
            <a:off x="6238806" y="1828068"/>
            <a:ext cx="1652612" cy="1345306"/>
          </a:xfrm>
          <a:prstGeom prst="rect">
            <a:avLst/>
          </a:prstGeom>
          <a:noFill/>
        </p:spPr>
        <p:txBody>
          <a:bodyPr wrap="square" rtlCol="0">
            <a:spAutoFit/>
          </a:bodyPr>
          <a:lstStyle/>
          <a:p>
            <a:pPr algn="ctr">
              <a:lnSpc>
                <a:spcPct val="150000"/>
              </a:lnSpc>
            </a:pPr>
            <a:r>
              <a:rPr lang="en-GB" dirty="0">
                <a:latin typeface="Calibri Light" panose="020F0302020204030204" pitchFamily="34" charset="0"/>
                <a:cs typeface="Calibri Light" panose="020F0302020204030204" pitchFamily="34" charset="0"/>
              </a:rPr>
              <a:t>May half term</a:t>
            </a:r>
          </a:p>
          <a:p>
            <a:pPr algn="ctr">
              <a:lnSpc>
                <a:spcPct val="150000"/>
              </a:lnSpc>
            </a:pPr>
            <a:r>
              <a:rPr lang="en-GB" b="1" dirty="0">
                <a:latin typeface="Calibri Light" panose="020F0302020204030204" pitchFamily="34" charset="0"/>
                <a:cs typeface="Calibri Light" panose="020F0302020204030204" pitchFamily="34" charset="0"/>
              </a:rPr>
              <a:t>26</a:t>
            </a:r>
            <a:r>
              <a:rPr lang="en-GB" b="1" baseline="30000" dirty="0">
                <a:latin typeface="Calibri Light" panose="020F0302020204030204" pitchFamily="34" charset="0"/>
                <a:cs typeface="Calibri Light" panose="020F0302020204030204" pitchFamily="34" charset="0"/>
              </a:rPr>
              <a:t>th</a:t>
            </a:r>
            <a:r>
              <a:rPr lang="en-GB" b="1" dirty="0">
                <a:latin typeface="Calibri Light" panose="020F0302020204030204" pitchFamily="34" charset="0"/>
                <a:cs typeface="Calibri Light" panose="020F0302020204030204" pitchFamily="34" charset="0"/>
              </a:rPr>
              <a:t>  -30</a:t>
            </a:r>
            <a:r>
              <a:rPr lang="en-GB" b="1" baseline="30000" dirty="0">
                <a:latin typeface="Calibri Light" panose="020F0302020204030204" pitchFamily="34" charset="0"/>
                <a:cs typeface="Calibri Light" panose="020F0302020204030204" pitchFamily="34" charset="0"/>
              </a:rPr>
              <a:t>th</a:t>
            </a:r>
            <a:r>
              <a:rPr lang="en-GB" b="1" dirty="0">
                <a:latin typeface="Calibri Light" panose="020F0302020204030204" pitchFamily="34" charset="0"/>
                <a:cs typeface="Calibri Light" panose="020F0302020204030204" pitchFamily="34" charset="0"/>
              </a:rPr>
              <a:t> May</a:t>
            </a:r>
          </a:p>
          <a:p>
            <a:pPr algn="ctr">
              <a:lnSpc>
                <a:spcPct val="150000"/>
              </a:lnSpc>
            </a:pPr>
            <a:r>
              <a:rPr lang="en-GB" dirty="0">
                <a:latin typeface="Calibri Light" panose="020F0302020204030204" pitchFamily="34" charset="0"/>
                <a:cs typeface="Calibri Light" panose="020F0302020204030204" pitchFamily="34" charset="0"/>
              </a:rPr>
              <a:t>Summer break</a:t>
            </a:r>
          </a:p>
          <a:p>
            <a:pPr algn="ctr">
              <a:lnSpc>
                <a:spcPct val="150000"/>
              </a:lnSpc>
            </a:pPr>
            <a:r>
              <a:rPr lang="en-GB" b="1" dirty="0">
                <a:latin typeface="Calibri Light" panose="020F0302020204030204" pitchFamily="34" charset="0"/>
                <a:cs typeface="Calibri Light" panose="020F0302020204030204" pitchFamily="34" charset="0"/>
              </a:rPr>
              <a:t>22</a:t>
            </a:r>
            <a:r>
              <a:rPr lang="en-GB" b="1" baseline="30000" dirty="0">
                <a:latin typeface="Calibri Light" panose="020F0302020204030204" pitchFamily="34" charset="0"/>
                <a:cs typeface="Calibri Light" panose="020F0302020204030204" pitchFamily="34" charset="0"/>
              </a:rPr>
              <a:t>nd</a:t>
            </a:r>
            <a:r>
              <a:rPr lang="en-GB" b="1" dirty="0">
                <a:latin typeface="Calibri Light" panose="020F0302020204030204" pitchFamily="34" charset="0"/>
                <a:cs typeface="Calibri Light" panose="020F0302020204030204" pitchFamily="34" charset="0"/>
              </a:rPr>
              <a:t> July</a:t>
            </a:r>
          </a:p>
        </p:txBody>
      </p:sp>
    </p:spTree>
    <p:extLst>
      <p:ext uri="{BB962C8B-B14F-4D97-AF65-F5344CB8AC3E}">
        <p14:creationId xmlns:p14="http://schemas.microsoft.com/office/powerpoint/2010/main" val="2736802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0B2B-EACA-4956-A592-1AB006BFB0EF}"/>
              </a:ext>
            </a:extLst>
          </p:cNvPr>
          <p:cNvSpPr>
            <a:spLocks noGrp="1"/>
          </p:cNvSpPr>
          <p:nvPr>
            <p:ph type="title"/>
          </p:nvPr>
        </p:nvSpPr>
        <p:spPr>
          <a:xfrm>
            <a:off x="720000" y="452912"/>
            <a:ext cx="7704000" cy="360000"/>
          </a:xfrm>
        </p:spPr>
        <p:txBody>
          <a:bodyPr/>
          <a:lstStyle/>
          <a:p>
            <a:r>
              <a:rPr lang="en-GB" dirty="0">
                <a:latin typeface="MV Boli" panose="02000500030200090000" pitchFamily="2" charset="0"/>
                <a:cs typeface="MV Boli" panose="02000500030200090000" pitchFamily="2" charset="0"/>
              </a:rPr>
              <a:t>What to bring/ what not to bring</a:t>
            </a:r>
          </a:p>
        </p:txBody>
      </p:sp>
      <p:sp>
        <p:nvSpPr>
          <p:cNvPr id="3" name="Text Placeholder 2">
            <a:extLst>
              <a:ext uri="{FF2B5EF4-FFF2-40B4-BE49-F238E27FC236}">
                <a16:creationId xmlns:a16="http://schemas.microsoft.com/office/drawing/2014/main" id="{1EACEF85-1789-4DAA-97E7-E0121FB73087}"/>
              </a:ext>
            </a:extLst>
          </p:cNvPr>
          <p:cNvSpPr>
            <a:spLocks noGrp="1"/>
          </p:cNvSpPr>
          <p:nvPr>
            <p:ph type="body" idx="1"/>
          </p:nvPr>
        </p:nvSpPr>
        <p:spPr>
          <a:xfrm>
            <a:off x="720000" y="1284514"/>
            <a:ext cx="7704000" cy="360000"/>
          </a:xfrm>
        </p:spPr>
        <p:txBody>
          <a:bodyPr/>
          <a:lstStyle/>
          <a:p>
            <a:pPr marL="323850" indent="-171450">
              <a:buFont typeface="Courier New" panose="02070309020205020404" pitchFamily="49" charset="0"/>
              <a:buChar char="o"/>
            </a:pPr>
            <a:r>
              <a:rPr lang="en-GB" sz="1600" dirty="0">
                <a:latin typeface="MV Boli" panose="02000500030200090000" pitchFamily="2" charset="0"/>
                <a:cs typeface="MV Boli" panose="02000500030200090000" pitchFamily="2" charset="0"/>
              </a:rPr>
              <a:t>Named re-usable water bottle </a:t>
            </a:r>
          </a:p>
        </p:txBody>
      </p:sp>
      <p:sp>
        <p:nvSpPr>
          <p:cNvPr id="4" name="Text Placeholder 2">
            <a:extLst>
              <a:ext uri="{FF2B5EF4-FFF2-40B4-BE49-F238E27FC236}">
                <a16:creationId xmlns:a16="http://schemas.microsoft.com/office/drawing/2014/main" id="{1BED7202-5632-498C-885A-804FF991B184}"/>
              </a:ext>
            </a:extLst>
          </p:cNvPr>
          <p:cNvSpPr txBox="1">
            <a:spLocks/>
          </p:cNvSpPr>
          <p:nvPr/>
        </p:nvSpPr>
        <p:spPr>
          <a:xfrm>
            <a:off x="720000" y="1799660"/>
            <a:ext cx="7704000" cy="36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
              <a:buAutoNum type="arabicPeriod"/>
              <a:defRPr sz="1100" b="0" i="0" u="none" strike="noStrike" cap="none">
                <a:solidFill>
                  <a:schemeClr val="dk2"/>
                </a:solidFill>
                <a:latin typeface="Muli"/>
                <a:ea typeface="Muli"/>
                <a:cs typeface="Muli"/>
                <a:sym typeface="Muli"/>
              </a:defRPr>
            </a:lvl1pPr>
            <a:lvl2pPr marL="914400" marR="0" lvl="1" indent="-304800" algn="l" rtl="0">
              <a:lnSpc>
                <a:spcPct val="115000"/>
              </a:lnSpc>
              <a:spcBef>
                <a:spcPts val="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2pPr>
            <a:lvl3pPr marL="1371600" marR="0" lvl="2"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3pPr>
            <a:lvl4pPr marL="1828800" marR="0" lvl="3"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4pPr>
            <a:lvl5pPr marL="2286000" marR="0" lvl="4"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5pPr>
            <a:lvl6pPr marL="2743200" marR="0" lvl="5"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6pPr>
            <a:lvl7pPr marL="3200400" marR="0" lvl="6"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7pPr>
            <a:lvl8pPr marL="3657600" marR="0" lvl="7"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8pPr>
            <a:lvl9pPr marL="4114800" marR="0" lvl="8" indent="-304800" algn="l" rtl="0">
              <a:lnSpc>
                <a:spcPct val="115000"/>
              </a:lnSpc>
              <a:spcBef>
                <a:spcPts val="1600"/>
              </a:spcBef>
              <a:spcAft>
                <a:spcPts val="160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9pPr>
          </a:lstStyle>
          <a:p>
            <a:pPr marL="323850" indent="-171450">
              <a:buFont typeface="Courier New" panose="02070309020205020404" pitchFamily="49" charset="0"/>
              <a:buChar char="o"/>
            </a:pPr>
            <a:r>
              <a:rPr lang="en-GB" sz="1600" dirty="0">
                <a:latin typeface="MV Boli" panose="02000500030200090000" pitchFamily="2" charset="0"/>
                <a:cs typeface="MV Boli" panose="02000500030200090000" pitchFamily="2" charset="0"/>
              </a:rPr>
              <a:t>Labelled school bag or book bag (not too big!)</a:t>
            </a:r>
          </a:p>
        </p:txBody>
      </p:sp>
      <p:sp>
        <p:nvSpPr>
          <p:cNvPr id="5" name="Text Placeholder 2">
            <a:extLst>
              <a:ext uri="{FF2B5EF4-FFF2-40B4-BE49-F238E27FC236}">
                <a16:creationId xmlns:a16="http://schemas.microsoft.com/office/drawing/2014/main" id="{BD7242D3-62C7-4881-B802-F57466BEF20F}"/>
              </a:ext>
            </a:extLst>
          </p:cNvPr>
          <p:cNvSpPr txBox="1">
            <a:spLocks/>
          </p:cNvSpPr>
          <p:nvPr/>
        </p:nvSpPr>
        <p:spPr>
          <a:xfrm>
            <a:off x="720000" y="2310956"/>
            <a:ext cx="7704000" cy="3600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
              <a:buAutoNum type="arabicPeriod"/>
              <a:defRPr sz="1100" b="0" i="0" u="none" strike="noStrike" cap="none">
                <a:solidFill>
                  <a:schemeClr val="dk2"/>
                </a:solidFill>
                <a:latin typeface="Muli"/>
                <a:ea typeface="Muli"/>
                <a:cs typeface="Muli"/>
                <a:sym typeface="Muli"/>
              </a:defRPr>
            </a:lvl1pPr>
            <a:lvl2pPr marL="914400" marR="0" lvl="1" indent="-304800" algn="l" rtl="0">
              <a:lnSpc>
                <a:spcPct val="115000"/>
              </a:lnSpc>
              <a:spcBef>
                <a:spcPts val="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2pPr>
            <a:lvl3pPr marL="1371600" marR="0" lvl="2"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3pPr>
            <a:lvl4pPr marL="1828800" marR="0" lvl="3"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4pPr>
            <a:lvl5pPr marL="2286000" marR="0" lvl="4"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5pPr>
            <a:lvl6pPr marL="2743200" marR="0" lvl="5"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6pPr>
            <a:lvl7pPr marL="3200400" marR="0" lvl="6"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7pPr>
            <a:lvl8pPr marL="3657600" marR="0" lvl="7"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8pPr>
            <a:lvl9pPr marL="4114800" marR="0" lvl="8" indent="-304800" algn="l" rtl="0">
              <a:lnSpc>
                <a:spcPct val="115000"/>
              </a:lnSpc>
              <a:spcBef>
                <a:spcPts val="1600"/>
              </a:spcBef>
              <a:spcAft>
                <a:spcPts val="160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9pPr>
          </a:lstStyle>
          <a:p>
            <a:pPr marL="323850" indent="-171450">
              <a:buFont typeface="Courier New" panose="02070309020205020404" pitchFamily="49" charset="0"/>
              <a:buChar char="o"/>
            </a:pPr>
            <a:endParaRPr lang="en-GB" sz="1600" dirty="0">
              <a:latin typeface="MV Boli" panose="02000500030200090000" pitchFamily="2" charset="0"/>
              <a:cs typeface="MV Boli" panose="02000500030200090000" pitchFamily="2" charset="0"/>
            </a:endParaRPr>
          </a:p>
        </p:txBody>
      </p:sp>
      <p:sp>
        <p:nvSpPr>
          <p:cNvPr id="8" name="Text Placeholder 2">
            <a:extLst>
              <a:ext uri="{FF2B5EF4-FFF2-40B4-BE49-F238E27FC236}">
                <a16:creationId xmlns:a16="http://schemas.microsoft.com/office/drawing/2014/main" id="{2AD47802-1116-4180-ABC9-AB1A91734595}"/>
              </a:ext>
            </a:extLst>
          </p:cNvPr>
          <p:cNvSpPr txBox="1">
            <a:spLocks/>
          </p:cNvSpPr>
          <p:nvPr/>
        </p:nvSpPr>
        <p:spPr>
          <a:xfrm>
            <a:off x="924970" y="2346416"/>
            <a:ext cx="6217843" cy="210231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04800" algn="l" rtl="0">
              <a:lnSpc>
                <a:spcPct val="100000"/>
              </a:lnSpc>
              <a:spcBef>
                <a:spcPts val="0"/>
              </a:spcBef>
              <a:spcAft>
                <a:spcPts val="0"/>
              </a:spcAft>
              <a:buClr>
                <a:schemeClr val="dk1"/>
              </a:buClr>
              <a:buSzPts val="1200"/>
              <a:buFont typeface="Muli"/>
              <a:buAutoNum type="arabicPeriod"/>
              <a:defRPr sz="1100" b="0" i="0" u="none" strike="noStrike" cap="none">
                <a:solidFill>
                  <a:schemeClr val="dk2"/>
                </a:solidFill>
                <a:latin typeface="Muli"/>
                <a:ea typeface="Muli"/>
                <a:cs typeface="Muli"/>
                <a:sym typeface="Muli"/>
              </a:defRPr>
            </a:lvl1pPr>
            <a:lvl2pPr marL="914400" marR="0" lvl="1" indent="-304800" algn="l" rtl="0">
              <a:lnSpc>
                <a:spcPct val="115000"/>
              </a:lnSpc>
              <a:spcBef>
                <a:spcPts val="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2pPr>
            <a:lvl3pPr marL="1371600" marR="0" lvl="2"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3pPr>
            <a:lvl4pPr marL="1828800" marR="0" lvl="3"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4pPr>
            <a:lvl5pPr marL="2286000" marR="0" lvl="4"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5pPr>
            <a:lvl6pPr marL="2743200" marR="0" lvl="5" indent="-304800" algn="l" rtl="0">
              <a:lnSpc>
                <a:spcPct val="115000"/>
              </a:lnSpc>
              <a:spcBef>
                <a:spcPts val="1600"/>
              </a:spcBef>
              <a:spcAft>
                <a:spcPts val="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6pPr>
            <a:lvl7pPr marL="3200400" marR="0" lvl="6" indent="-304800" algn="l" rtl="0">
              <a:lnSpc>
                <a:spcPct val="115000"/>
              </a:lnSpc>
              <a:spcBef>
                <a:spcPts val="1600"/>
              </a:spcBef>
              <a:spcAft>
                <a:spcPts val="0"/>
              </a:spcAft>
              <a:buClr>
                <a:schemeClr val="dk2"/>
              </a:buClr>
              <a:buSzPts val="1200"/>
              <a:buFont typeface="Muli"/>
              <a:buAutoNum type="arabicPeriod"/>
              <a:defRPr sz="1200" b="0" i="0" u="none" strike="noStrike" cap="none">
                <a:solidFill>
                  <a:schemeClr val="dk2"/>
                </a:solidFill>
                <a:latin typeface="Muli"/>
                <a:ea typeface="Muli"/>
                <a:cs typeface="Muli"/>
                <a:sym typeface="Muli"/>
              </a:defRPr>
            </a:lvl7pPr>
            <a:lvl8pPr marL="3657600" marR="0" lvl="7" indent="-304800" algn="l" rtl="0">
              <a:lnSpc>
                <a:spcPct val="115000"/>
              </a:lnSpc>
              <a:spcBef>
                <a:spcPts val="1600"/>
              </a:spcBef>
              <a:spcAft>
                <a:spcPts val="0"/>
              </a:spcAft>
              <a:buClr>
                <a:schemeClr val="dk2"/>
              </a:buClr>
              <a:buSzPts val="1200"/>
              <a:buFont typeface="Muli"/>
              <a:buAutoNum type="alphaLcPeriod"/>
              <a:defRPr sz="1200" b="0" i="0" u="none" strike="noStrike" cap="none">
                <a:solidFill>
                  <a:schemeClr val="dk2"/>
                </a:solidFill>
                <a:latin typeface="Muli"/>
                <a:ea typeface="Muli"/>
                <a:cs typeface="Muli"/>
                <a:sym typeface="Muli"/>
              </a:defRPr>
            </a:lvl8pPr>
            <a:lvl9pPr marL="4114800" marR="0" lvl="8" indent="-304800" algn="l" rtl="0">
              <a:lnSpc>
                <a:spcPct val="115000"/>
              </a:lnSpc>
              <a:spcBef>
                <a:spcPts val="1600"/>
              </a:spcBef>
              <a:spcAft>
                <a:spcPts val="1600"/>
              </a:spcAft>
              <a:buClr>
                <a:schemeClr val="dk2"/>
              </a:buClr>
              <a:buSzPts val="1200"/>
              <a:buFont typeface="Muli"/>
              <a:buAutoNum type="romanLcPeriod"/>
              <a:defRPr sz="1200" b="0" i="0" u="none" strike="noStrike" cap="none">
                <a:solidFill>
                  <a:schemeClr val="dk2"/>
                </a:solidFill>
                <a:latin typeface="Muli"/>
                <a:ea typeface="Muli"/>
                <a:cs typeface="Muli"/>
                <a:sym typeface="Muli"/>
              </a:defRPr>
            </a:lvl9pPr>
          </a:lstStyle>
          <a:p>
            <a:pPr marL="152400" indent="0">
              <a:lnSpc>
                <a:spcPct val="120000"/>
              </a:lnSpc>
              <a:buNone/>
            </a:pPr>
            <a:r>
              <a:rPr lang="en-GB" sz="1400" dirty="0">
                <a:latin typeface="MV Boli" panose="02000500030200090000" pitchFamily="2" charset="0"/>
                <a:cs typeface="MV Boli" panose="02000500030200090000" pitchFamily="2" charset="0"/>
              </a:rPr>
              <a:t>While the school will provide children with all equipment they need such as pens, pencils, glue etc, your child may wish to bring in their own pencil case with items such as:</a:t>
            </a:r>
          </a:p>
          <a:p>
            <a:pPr marL="438150" indent="-285750">
              <a:lnSpc>
                <a:spcPct val="120000"/>
              </a:lnSpc>
              <a:buFont typeface="Courier New" panose="02070309020205020404" pitchFamily="49" charset="0"/>
              <a:buChar char="o"/>
            </a:pPr>
            <a:r>
              <a:rPr lang="en-GB" sz="1400" dirty="0">
                <a:latin typeface="MV Boli" panose="02000500030200090000" pitchFamily="2" charset="0"/>
                <a:cs typeface="MV Boli" panose="02000500030200090000" pitchFamily="2" charset="0"/>
              </a:rPr>
              <a:t>Colouring pens/pencils</a:t>
            </a:r>
          </a:p>
          <a:p>
            <a:pPr marL="438150" indent="-285750">
              <a:lnSpc>
                <a:spcPct val="120000"/>
              </a:lnSpc>
              <a:buFont typeface="Courier New" panose="02070309020205020404" pitchFamily="49" charset="0"/>
              <a:buChar char="o"/>
            </a:pPr>
            <a:r>
              <a:rPr lang="en-GB" sz="1400" dirty="0">
                <a:latin typeface="MV Boli" panose="02000500030200090000" pitchFamily="2" charset="0"/>
                <a:cs typeface="MV Boli" panose="02000500030200090000" pitchFamily="2" charset="0"/>
              </a:rPr>
              <a:t>Handwriting pen, pencil, whiteboard pen</a:t>
            </a:r>
          </a:p>
          <a:p>
            <a:pPr marL="438150" indent="-285750">
              <a:lnSpc>
                <a:spcPct val="120000"/>
              </a:lnSpc>
              <a:buFont typeface="Courier New" panose="02070309020205020404" pitchFamily="49" charset="0"/>
              <a:buChar char="o"/>
            </a:pPr>
            <a:r>
              <a:rPr lang="en-GB" sz="1400" dirty="0">
                <a:latin typeface="MV Boli" panose="02000500030200090000" pitchFamily="2" charset="0"/>
                <a:cs typeface="MV Boli" panose="02000500030200090000" pitchFamily="2" charset="0"/>
              </a:rPr>
              <a:t>Glue stick, ruler</a:t>
            </a:r>
          </a:p>
          <a:p>
            <a:pPr marL="152400" indent="0">
              <a:lnSpc>
                <a:spcPct val="120000"/>
              </a:lnSpc>
              <a:buNone/>
            </a:pPr>
            <a:r>
              <a:rPr lang="en-GB" sz="1400" dirty="0">
                <a:latin typeface="MV Boli" panose="02000500030200090000" pitchFamily="2" charset="0"/>
                <a:cs typeface="MV Boli" panose="02000500030200090000" pitchFamily="2" charset="0"/>
              </a:rPr>
              <a:t>Please ensure all items are labelled and pencil cases are not too big!</a:t>
            </a:r>
          </a:p>
          <a:p>
            <a:pPr marL="152400" indent="0">
              <a:lnSpc>
                <a:spcPct val="120000"/>
              </a:lnSpc>
              <a:buNone/>
            </a:pPr>
            <a:r>
              <a:rPr lang="en-GB" sz="1400" dirty="0">
                <a:latin typeface="MV Boli" panose="02000500030200090000" pitchFamily="2" charset="0"/>
                <a:cs typeface="MV Boli" panose="02000500030200090000" pitchFamily="2" charset="0"/>
              </a:rPr>
              <a:t>We would appreciate that any resources given by the teachers (pens etc) stay in school and do not go home.</a:t>
            </a:r>
          </a:p>
        </p:txBody>
      </p:sp>
      <p:pic>
        <p:nvPicPr>
          <p:cNvPr id="2050" name="Picture 2" descr="10 best reusable water bottles to help you reduce plastic use and save  money | indy100">
            <a:extLst>
              <a:ext uri="{FF2B5EF4-FFF2-40B4-BE49-F238E27FC236}">
                <a16:creationId xmlns:a16="http://schemas.microsoft.com/office/drawing/2014/main" id="{EE585407-2C32-474F-A5D9-4C8346268EBD}"/>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627915" y="1001925"/>
            <a:ext cx="1807029" cy="101614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anging Around Sloth Kids Backpack - Childs Rucksack">
            <a:extLst>
              <a:ext uri="{FF2B5EF4-FFF2-40B4-BE49-F238E27FC236}">
                <a16:creationId xmlns:a16="http://schemas.microsoft.com/office/drawing/2014/main" id="{F4CA5366-A37C-4A4F-8091-17FF9AE8BE64}"/>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77692" y="1644514"/>
            <a:ext cx="1449952" cy="144995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Bees Pencil Case - Eric Heyman">
            <a:extLst>
              <a:ext uri="{FF2B5EF4-FFF2-40B4-BE49-F238E27FC236}">
                <a16:creationId xmlns:a16="http://schemas.microsoft.com/office/drawing/2014/main" id="{D94417C4-5F43-4994-8CEA-B66E87457478}"/>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03404" y="3084286"/>
            <a:ext cx="1798134" cy="1798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3132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0B2B-EACA-4956-A592-1AB006BFB0EF}"/>
              </a:ext>
            </a:extLst>
          </p:cNvPr>
          <p:cNvSpPr>
            <a:spLocks noGrp="1"/>
          </p:cNvSpPr>
          <p:nvPr>
            <p:ph type="title"/>
          </p:nvPr>
        </p:nvSpPr>
        <p:spPr>
          <a:xfrm>
            <a:off x="720000" y="452912"/>
            <a:ext cx="7704000" cy="360000"/>
          </a:xfrm>
        </p:spPr>
        <p:txBody>
          <a:bodyPr/>
          <a:lstStyle/>
          <a:p>
            <a:r>
              <a:rPr lang="en-GB" dirty="0">
                <a:latin typeface="MV Boli" panose="02000500030200090000" pitchFamily="2" charset="0"/>
                <a:cs typeface="MV Boli" panose="02000500030200090000" pitchFamily="2" charset="0"/>
              </a:rPr>
              <a:t>Curriculum information</a:t>
            </a:r>
          </a:p>
        </p:txBody>
      </p:sp>
      <p:sp>
        <p:nvSpPr>
          <p:cNvPr id="3" name="Text Placeholder 2">
            <a:extLst>
              <a:ext uri="{FF2B5EF4-FFF2-40B4-BE49-F238E27FC236}">
                <a16:creationId xmlns:a16="http://schemas.microsoft.com/office/drawing/2014/main" id="{1EACEF85-1789-4DAA-97E7-E0121FB73087}"/>
              </a:ext>
            </a:extLst>
          </p:cNvPr>
          <p:cNvSpPr>
            <a:spLocks noGrp="1"/>
          </p:cNvSpPr>
          <p:nvPr>
            <p:ph type="body" idx="1"/>
          </p:nvPr>
        </p:nvSpPr>
        <p:spPr>
          <a:xfrm>
            <a:off x="720000" y="1050985"/>
            <a:ext cx="7704000" cy="3894300"/>
          </a:xfrm>
        </p:spPr>
        <p:txBody>
          <a:bodyPr/>
          <a:lstStyle/>
          <a:p>
            <a:pPr marL="152400" indent="0" algn="ctr">
              <a:buNone/>
            </a:pPr>
            <a:r>
              <a:rPr lang="en-GB" dirty="0">
                <a:hlinkClick r:id="rId2"/>
              </a:rPr>
              <a:t>Curriculum Maps | The Greville Primary School</a:t>
            </a:r>
            <a:endParaRPr lang="en-GB" dirty="0"/>
          </a:p>
          <a:p>
            <a:pPr marL="152400" indent="0" algn="ctr">
              <a:buNone/>
            </a:pPr>
            <a:r>
              <a:rPr lang="en-GB" dirty="0">
                <a:hlinkClick r:id="rId3"/>
              </a:rPr>
              <a:t>Subject Pages | The Greville Primary School</a:t>
            </a:r>
            <a:endParaRPr lang="en-GB" dirty="0"/>
          </a:p>
        </p:txBody>
      </p:sp>
      <p:grpSp>
        <p:nvGrpSpPr>
          <p:cNvPr id="31" name="Google Shape;1976;p69">
            <a:extLst>
              <a:ext uri="{FF2B5EF4-FFF2-40B4-BE49-F238E27FC236}">
                <a16:creationId xmlns:a16="http://schemas.microsoft.com/office/drawing/2014/main" id="{1DD201C9-1121-479D-BDDE-F383A7320328}"/>
              </a:ext>
            </a:extLst>
          </p:cNvPr>
          <p:cNvGrpSpPr/>
          <p:nvPr/>
        </p:nvGrpSpPr>
        <p:grpSpPr>
          <a:xfrm rot="15746880">
            <a:off x="7148554" y="859843"/>
            <a:ext cx="2830254" cy="1313173"/>
            <a:chOff x="6563688" y="1203747"/>
            <a:chExt cx="2086349" cy="968018"/>
          </a:xfrm>
        </p:grpSpPr>
        <p:sp>
          <p:nvSpPr>
            <p:cNvPr id="32" name="Google Shape;1977;p69">
              <a:extLst>
                <a:ext uri="{FF2B5EF4-FFF2-40B4-BE49-F238E27FC236}">
                  <a16:creationId xmlns:a16="http://schemas.microsoft.com/office/drawing/2014/main" id="{B24FE56C-8957-4CD4-BEDA-C3DAD76093A2}"/>
                </a:ext>
              </a:extLst>
            </p:cNvPr>
            <p:cNvSpPr/>
            <p:nvPr/>
          </p:nvSpPr>
          <p:spPr>
            <a:xfrm>
              <a:off x="8304770" y="1884263"/>
              <a:ext cx="130601" cy="220004"/>
            </a:xfrm>
            <a:custGeom>
              <a:avLst/>
              <a:gdLst/>
              <a:ahLst/>
              <a:cxnLst/>
              <a:rect l="l" t="t" r="r" b="b"/>
              <a:pathLst>
                <a:path w="1398" h="2355" extrusionOk="0">
                  <a:moveTo>
                    <a:pt x="729" y="0"/>
                  </a:moveTo>
                  <a:cubicBezTo>
                    <a:pt x="729" y="0"/>
                    <a:pt x="623" y="258"/>
                    <a:pt x="517" y="593"/>
                  </a:cubicBezTo>
                  <a:cubicBezTo>
                    <a:pt x="410" y="851"/>
                    <a:pt x="319" y="1140"/>
                    <a:pt x="228" y="1398"/>
                  </a:cubicBezTo>
                  <a:cubicBezTo>
                    <a:pt x="91" y="1778"/>
                    <a:pt x="0" y="2066"/>
                    <a:pt x="0" y="2066"/>
                  </a:cubicBezTo>
                  <a:lnTo>
                    <a:pt x="638" y="2355"/>
                  </a:lnTo>
                  <a:lnTo>
                    <a:pt x="669" y="2279"/>
                  </a:lnTo>
                  <a:lnTo>
                    <a:pt x="1398" y="304"/>
                  </a:lnTo>
                  <a:lnTo>
                    <a:pt x="7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78;p69">
              <a:extLst>
                <a:ext uri="{FF2B5EF4-FFF2-40B4-BE49-F238E27FC236}">
                  <a16:creationId xmlns:a16="http://schemas.microsoft.com/office/drawing/2014/main" id="{04F7DC7C-D89F-4CA8-9530-E8CBE3A2DE8D}"/>
                </a:ext>
              </a:extLst>
            </p:cNvPr>
            <p:cNvSpPr/>
            <p:nvPr/>
          </p:nvSpPr>
          <p:spPr>
            <a:xfrm>
              <a:off x="8291394" y="1881137"/>
              <a:ext cx="87535" cy="209634"/>
            </a:xfrm>
            <a:custGeom>
              <a:avLst/>
              <a:gdLst/>
              <a:ahLst/>
              <a:cxnLst/>
              <a:rect l="l" t="t" r="r" b="b"/>
              <a:pathLst>
                <a:path w="937" h="2244" extrusionOk="0">
                  <a:moveTo>
                    <a:pt x="916" y="158"/>
                  </a:moveTo>
                  <a:cubicBezTo>
                    <a:pt x="900" y="193"/>
                    <a:pt x="871" y="206"/>
                    <a:pt x="830" y="206"/>
                  </a:cubicBezTo>
                  <a:lnTo>
                    <a:pt x="830" y="190"/>
                  </a:lnTo>
                  <a:cubicBezTo>
                    <a:pt x="867" y="190"/>
                    <a:pt x="897" y="180"/>
                    <a:pt x="916" y="158"/>
                  </a:cubicBezTo>
                  <a:close/>
                  <a:moveTo>
                    <a:pt x="827" y="0"/>
                  </a:moveTo>
                  <a:cubicBezTo>
                    <a:pt x="783" y="0"/>
                    <a:pt x="738" y="27"/>
                    <a:pt x="724" y="84"/>
                  </a:cubicBezTo>
                  <a:cubicBezTo>
                    <a:pt x="542" y="388"/>
                    <a:pt x="405" y="722"/>
                    <a:pt x="284" y="1072"/>
                  </a:cubicBezTo>
                  <a:cubicBezTo>
                    <a:pt x="162" y="1406"/>
                    <a:pt x="71" y="1770"/>
                    <a:pt x="10" y="2120"/>
                  </a:cubicBezTo>
                  <a:cubicBezTo>
                    <a:pt x="0" y="2197"/>
                    <a:pt x="59" y="2244"/>
                    <a:pt x="114" y="2244"/>
                  </a:cubicBezTo>
                  <a:cubicBezTo>
                    <a:pt x="145" y="2244"/>
                    <a:pt x="176" y="2229"/>
                    <a:pt x="192" y="2196"/>
                  </a:cubicBezTo>
                  <a:cubicBezTo>
                    <a:pt x="555" y="1560"/>
                    <a:pt x="798" y="865"/>
                    <a:pt x="920" y="154"/>
                  </a:cubicBezTo>
                  <a:lnTo>
                    <a:pt x="920" y="154"/>
                  </a:lnTo>
                  <a:cubicBezTo>
                    <a:pt x="931" y="140"/>
                    <a:pt x="937" y="121"/>
                    <a:pt x="937" y="99"/>
                  </a:cubicBezTo>
                  <a:cubicBezTo>
                    <a:pt x="929" y="35"/>
                    <a:pt x="878" y="0"/>
                    <a:pt x="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79;p69">
              <a:extLst>
                <a:ext uri="{FF2B5EF4-FFF2-40B4-BE49-F238E27FC236}">
                  <a16:creationId xmlns:a16="http://schemas.microsoft.com/office/drawing/2014/main" id="{888C15F3-DA90-40F8-BD2E-5A8ED236234C}"/>
                </a:ext>
              </a:extLst>
            </p:cNvPr>
            <p:cNvSpPr/>
            <p:nvPr/>
          </p:nvSpPr>
          <p:spPr>
            <a:xfrm>
              <a:off x="8353799" y="1910751"/>
              <a:ext cx="88469" cy="201320"/>
            </a:xfrm>
            <a:custGeom>
              <a:avLst/>
              <a:gdLst/>
              <a:ahLst/>
              <a:cxnLst/>
              <a:rect l="l" t="t" r="r" b="b"/>
              <a:pathLst>
                <a:path w="947" h="2155" extrusionOk="0">
                  <a:moveTo>
                    <a:pt x="831" y="0"/>
                  </a:moveTo>
                  <a:cubicBezTo>
                    <a:pt x="797" y="0"/>
                    <a:pt x="762" y="17"/>
                    <a:pt x="740" y="56"/>
                  </a:cubicBezTo>
                  <a:cubicBezTo>
                    <a:pt x="390" y="663"/>
                    <a:pt x="132" y="1332"/>
                    <a:pt x="10" y="2031"/>
                  </a:cubicBezTo>
                  <a:cubicBezTo>
                    <a:pt x="1" y="2108"/>
                    <a:pt x="59" y="2155"/>
                    <a:pt x="118" y="2155"/>
                  </a:cubicBezTo>
                  <a:cubicBezTo>
                    <a:pt x="152" y="2155"/>
                    <a:pt x="186" y="2140"/>
                    <a:pt x="208" y="2107"/>
                  </a:cubicBezTo>
                  <a:cubicBezTo>
                    <a:pt x="557" y="1484"/>
                    <a:pt x="800" y="815"/>
                    <a:pt x="937" y="116"/>
                  </a:cubicBezTo>
                  <a:cubicBezTo>
                    <a:pt x="947" y="49"/>
                    <a:pt x="889" y="0"/>
                    <a:pt x="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1980;p69">
              <a:extLst>
                <a:ext uri="{FF2B5EF4-FFF2-40B4-BE49-F238E27FC236}">
                  <a16:creationId xmlns:a16="http://schemas.microsoft.com/office/drawing/2014/main" id="{21404660-4E7E-4C79-B249-7594BAD0DB84}"/>
                </a:ext>
              </a:extLst>
            </p:cNvPr>
            <p:cNvGrpSpPr/>
            <p:nvPr/>
          </p:nvGrpSpPr>
          <p:grpSpPr>
            <a:xfrm>
              <a:off x="6563688" y="1203747"/>
              <a:ext cx="2086349" cy="968018"/>
              <a:chOff x="6563688" y="1203747"/>
              <a:chExt cx="2086349" cy="968018"/>
            </a:xfrm>
          </p:grpSpPr>
          <p:sp>
            <p:nvSpPr>
              <p:cNvPr id="36" name="Google Shape;1981;p69">
                <a:extLst>
                  <a:ext uri="{FF2B5EF4-FFF2-40B4-BE49-F238E27FC236}">
                    <a16:creationId xmlns:a16="http://schemas.microsoft.com/office/drawing/2014/main" id="{A22939F0-F26E-4345-A26D-857201261199}"/>
                  </a:ext>
                </a:extLst>
              </p:cNvPr>
              <p:cNvSpPr/>
              <p:nvPr/>
            </p:nvSpPr>
            <p:spPr>
              <a:xfrm>
                <a:off x="6904033" y="1327945"/>
                <a:ext cx="1449038" cy="686917"/>
              </a:xfrm>
              <a:custGeom>
                <a:avLst/>
                <a:gdLst/>
                <a:ahLst/>
                <a:cxnLst/>
                <a:rect l="l" t="t" r="r" b="b"/>
                <a:pathLst>
                  <a:path w="15511" h="7353" extrusionOk="0">
                    <a:moveTo>
                      <a:pt x="547" y="0"/>
                    </a:moveTo>
                    <a:cubicBezTo>
                      <a:pt x="623" y="46"/>
                      <a:pt x="654" y="137"/>
                      <a:pt x="623" y="213"/>
                    </a:cubicBezTo>
                    <a:cubicBezTo>
                      <a:pt x="587" y="303"/>
                      <a:pt x="493" y="320"/>
                      <a:pt x="391" y="320"/>
                    </a:cubicBezTo>
                    <a:cubicBezTo>
                      <a:pt x="333" y="320"/>
                      <a:pt x="273" y="314"/>
                      <a:pt x="218" y="314"/>
                    </a:cubicBezTo>
                    <a:cubicBezTo>
                      <a:pt x="125" y="314"/>
                      <a:pt x="48" y="329"/>
                      <a:pt x="31" y="410"/>
                    </a:cubicBezTo>
                    <a:cubicBezTo>
                      <a:pt x="0" y="577"/>
                      <a:pt x="243" y="745"/>
                      <a:pt x="350" y="912"/>
                    </a:cubicBezTo>
                    <a:lnTo>
                      <a:pt x="15131" y="7322"/>
                    </a:lnTo>
                    <a:lnTo>
                      <a:pt x="15222" y="7353"/>
                    </a:lnTo>
                    <a:cubicBezTo>
                      <a:pt x="15313" y="7095"/>
                      <a:pt x="15420" y="6806"/>
                      <a:pt x="15511" y="6548"/>
                    </a:cubicBezTo>
                    <a:lnTo>
                      <a:pt x="5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82;p69">
                <a:extLst>
                  <a:ext uri="{FF2B5EF4-FFF2-40B4-BE49-F238E27FC236}">
                    <a16:creationId xmlns:a16="http://schemas.microsoft.com/office/drawing/2014/main" id="{7E90D718-B2EF-403C-9344-7464CD4F5F90}"/>
                  </a:ext>
                </a:extLst>
              </p:cNvPr>
              <p:cNvSpPr/>
              <p:nvPr/>
            </p:nvSpPr>
            <p:spPr>
              <a:xfrm>
                <a:off x="6923838" y="1276844"/>
                <a:ext cx="1449131" cy="662815"/>
              </a:xfrm>
              <a:custGeom>
                <a:avLst/>
                <a:gdLst/>
                <a:ahLst/>
                <a:cxnLst/>
                <a:rect l="l" t="t" r="r" b="b"/>
                <a:pathLst>
                  <a:path w="15512" h="7095" extrusionOk="0">
                    <a:moveTo>
                      <a:pt x="593" y="0"/>
                    </a:moveTo>
                    <a:cubicBezTo>
                      <a:pt x="593" y="0"/>
                      <a:pt x="47" y="0"/>
                      <a:pt x="16" y="198"/>
                    </a:cubicBezTo>
                    <a:cubicBezTo>
                      <a:pt x="1" y="319"/>
                      <a:pt x="214" y="426"/>
                      <a:pt x="335" y="547"/>
                    </a:cubicBezTo>
                    <a:lnTo>
                      <a:pt x="15299" y="7095"/>
                    </a:lnTo>
                    <a:cubicBezTo>
                      <a:pt x="15405" y="6760"/>
                      <a:pt x="15511" y="6502"/>
                      <a:pt x="15511" y="6502"/>
                    </a:cubicBezTo>
                    <a:lnTo>
                      <a:pt x="5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83;p69">
                <a:extLst>
                  <a:ext uri="{FF2B5EF4-FFF2-40B4-BE49-F238E27FC236}">
                    <a16:creationId xmlns:a16="http://schemas.microsoft.com/office/drawing/2014/main" id="{4792D1A9-6E82-4D3C-930F-9E340C600369}"/>
                  </a:ext>
                </a:extLst>
              </p:cNvPr>
              <p:cNvSpPr/>
              <p:nvPr/>
            </p:nvSpPr>
            <p:spPr>
              <a:xfrm>
                <a:off x="6889833" y="1413051"/>
                <a:ext cx="1436332" cy="664310"/>
              </a:xfrm>
              <a:custGeom>
                <a:avLst/>
                <a:gdLst/>
                <a:ahLst/>
                <a:cxnLst/>
                <a:rect l="l" t="t" r="r" b="b"/>
                <a:pathLst>
                  <a:path w="15375" h="7111" extrusionOk="0">
                    <a:moveTo>
                      <a:pt x="502" y="1"/>
                    </a:moveTo>
                    <a:cubicBezTo>
                      <a:pt x="532" y="46"/>
                      <a:pt x="562" y="92"/>
                      <a:pt x="562" y="137"/>
                    </a:cubicBezTo>
                    <a:cubicBezTo>
                      <a:pt x="553" y="287"/>
                      <a:pt x="365" y="316"/>
                      <a:pt x="208" y="316"/>
                    </a:cubicBezTo>
                    <a:cubicBezTo>
                      <a:pt x="110" y="316"/>
                      <a:pt x="24" y="304"/>
                      <a:pt x="0" y="304"/>
                    </a:cubicBezTo>
                    <a:lnTo>
                      <a:pt x="137" y="396"/>
                    </a:lnTo>
                    <a:lnTo>
                      <a:pt x="15146" y="7110"/>
                    </a:lnTo>
                    <a:cubicBezTo>
                      <a:pt x="15146" y="7110"/>
                      <a:pt x="15237" y="6806"/>
                      <a:pt x="15374" y="6442"/>
                    </a:cubicBezTo>
                    <a:lnTo>
                      <a:pt x="15283" y="6411"/>
                    </a:lnTo>
                    <a:lnTo>
                      <a:pt x="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84;p69">
                <a:extLst>
                  <a:ext uri="{FF2B5EF4-FFF2-40B4-BE49-F238E27FC236}">
                    <a16:creationId xmlns:a16="http://schemas.microsoft.com/office/drawing/2014/main" id="{7A187C83-CF2C-459E-8C80-E061E0F408E9}"/>
                  </a:ext>
                </a:extLst>
              </p:cNvPr>
              <p:cNvSpPr/>
              <p:nvPr/>
            </p:nvSpPr>
            <p:spPr>
              <a:xfrm>
                <a:off x="6672726" y="1221446"/>
                <a:ext cx="306604" cy="220845"/>
              </a:xfrm>
              <a:custGeom>
                <a:avLst/>
                <a:gdLst/>
                <a:ahLst/>
                <a:cxnLst/>
                <a:rect l="l" t="t" r="r" b="b"/>
                <a:pathLst>
                  <a:path w="3282" h="2364" extrusionOk="0">
                    <a:moveTo>
                      <a:pt x="425" y="1"/>
                    </a:moveTo>
                    <a:cubicBezTo>
                      <a:pt x="425" y="1"/>
                      <a:pt x="608" y="305"/>
                      <a:pt x="0" y="563"/>
                    </a:cubicBezTo>
                    <a:cubicBezTo>
                      <a:pt x="760" y="1186"/>
                      <a:pt x="1929" y="2052"/>
                      <a:pt x="2324" y="2340"/>
                    </a:cubicBezTo>
                    <a:cubicBezTo>
                      <a:pt x="2350" y="2347"/>
                      <a:pt x="2449" y="2363"/>
                      <a:pt x="2557" y="2363"/>
                    </a:cubicBezTo>
                    <a:cubicBezTo>
                      <a:pt x="2708" y="2363"/>
                      <a:pt x="2878" y="2330"/>
                      <a:pt x="2886" y="2188"/>
                    </a:cubicBezTo>
                    <a:cubicBezTo>
                      <a:pt x="2871" y="2128"/>
                      <a:pt x="2856" y="2082"/>
                      <a:pt x="2826" y="2036"/>
                    </a:cubicBezTo>
                    <a:cubicBezTo>
                      <a:pt x="2719" y="1869"/>
                      <a:pt x="2476" y="1717"/>
                      <a:pt x="2507" y="1550"/>
                    </a:cubicBezTo>
                    <a:cubicBezTo>
                      <a:pt x="2524" y="1469"/>
                      <a:pt x="2601" y="1454"/>
                      <a:pt x="2694" y="1454"/>
                    </a:cubicBezTo>
                    <a:cubicBezTo>
                      <a:pt x="2749" y="1454"/>
                      <a:pt x="2809" y="1460"/>
                      <a:pt x="2867" y="1460"/>
                    </a:cubicBezTo>
                    <a:cubicBezTo>
                      <a:pt x="2969" y="1460"/>
                      <a:pt x="3063" y="1443"/>
                      <a:pt x="3099" y="1353"/>
                    </a:cubicBezTo>
                    <a:cubicBezTo>
                      <a:pt x="3130" y="1277"/>
                      <a:pt x="3099" y="1186"/>
                      <a:pt x="3023" y="1140"/>
                    </a:cubicBezTo>
                    <a:cubicBezTo>
                      <a:pt x="2902" y="1019"/>
                      <a:pt x="2689" y="912"/>
                      <a:pt x="2704" y="791"/>
                    </a:cubicBezTo>
                    <a:cubicBezTo>
                      <a:pt x="2735" y="593"/>
                      <a:pt x="3281" y="593"/>
                      <a:pt x="3281" y="593"/>
                    </a:cubicBezTo>
                    <a:cubicBezTo>
                      <a:pt x="3281" y="593"/>
                      <a:pt x="1595" y="198"/>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85;p69">
                <a:extLst>
                  <a:ext uri="{FF2B5EF4-FFF2-40B4-BE49-F238E27FC236}">
                    <a16:creationId xmlns:a16="http://schemas.microsoft.com/office/drawing/2014/main" id="{A1DE657A-06D7-4B04-B503-3D8BAD25A8E4}"/>
                  </a:ext>
                </a:extLst>
              </p:cNvPr>
              <p:cNvSpPr/>
              <p:nvPr/>
            </p:nvSpPr>
            <p:spPr>
              <a:xfrm>
                <a:off x="8364372" y="1912569"/>
                <a:ext cx="283903" cy="236539"/>
              </a:xfrm>
              <a:custGeom>
                <a:avLst/>
                <a:gdLst/>
                <a:ahLst/>
                <a:cxnLst/>
                <a:rect l="l" t="t" r="r" b="b"/>
                <a:pathLst>
                  <a:path w="3039" h="2532" extrusionOk="0">
                    <a:moveTo>
                      <a:pt x="760" y="1"/>
                    </a:moveTo>
                    <a:lnTo>
                      <a:pt x="31" y="1976"/>
                    </a:lnTo>
                    <a:lnTo>
                      <a:pt x="0" y="2052"/>
                    </a:lnTo>
                    <a:lnTo>
                      <a:pt x="471" y="2264"/>
                    </a:lnTo>
                    <a:cubicBezTo>
                      <a:pt x="471" y="2264"/>
                      <a:pt x="1004" y="2531"/>
                      <a:pt x="1547" y="2531"/>
                    </a:cubicBezTo>
                    <a:cubicBezTo>
                      <a:pt x="1938" y="2531"/>
                      <a:pt x="2333" y="2392"/>
                      <a:pt x="2537" y="1915"/>
                    </a:cubicBezTo>
                    <a:cubicBezTo>
                      <a:pt x="3038" y="761"/>
                      <a:pt x="1322" y="244"/>
                      <a:pt x="1322" y="244"/>
                    </a:cubicBezTo>
                    <a:lnTo>
                      <a:pt x="7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86;p69">
                <a:extLst>
                  <a:ext uri="{FF2B5EF4-FFF2-40B4-BE49-F238E27FC236}">
                    <a16:creationId xmlns:a16="http://schemas.microsoft.com/office/drawing/2014/main" id="{CDCE9F6C-0C04-44CA-A66A-DFD8860F4640}"/>
                  </a:ext>
                </a:extLst>
              </p:cNvPr>
              <p:cNvSpPr/>
              <p:nvPr/>
            </p:nvSpPr>
            <p:spPr>
              <a:xfrm>
                <a:off x="6610585" y="1211781"/>
                <a:ext cx="120699" cy="64180"/>
              </a:xfrm>
              <a:custGeom>
                <a:avLst/>
                <a:gdLst/>
                <a:ahLst/>
                <a:cxnLst/>
                <a:rect l="l" t="t" r="r" b="b"/>
                <a:pathLst>
                  <a:path w="1292" h="687" extrusionOk="0">
                    <a:moveTo>
                      <a:pt x="167" y="0"/>
                    </a:moveTo>
                    <a:cubicBezTo>
                      <a:pt x="104" y="0"/>
                      <a:pt x="62" y="6"/>
                      <a:pt x="46" y="18"/>
                    </a:cubicBezTo>
                    <a:cubicBezTo>
                      <a:pt x="0" y="79"/>
                      <a:pt x="289" y="352"/>
                      <a:pt x="699" y="686"/>
                    </a:cubicBezTo>
                    <a:cubicBezTo>
                      <a:pt x="1292" y="428"/>
                      <a:pt x="1124" y="124"/>
                      <a:pt x="1124" y="124"/>
                    </a:cubicBezTo>
                    <a:cubicBezTo>
                      <a:pt x="698" y="46"/>
                      <a:pt x="346" y="0"/>
                      <a:pt x="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87;p69">
                <a:extLst>
                  <a:ext uri="{FF2B5EF4-FFF2-40B4-BE49-F238E27FC236}">
                    <a16:creationId xmlns:a16="http://schemas.microsoft.com/office/drawing/2014/main" id="{E6D95104-0991-4F17-A56D-55CE6FEA9EAE}"/>
                  </a:ext>
                </a:extLst>
              </p:cNvPr>
              <p:cNvSpPr/>
              <p:nvPr/>
            </p:nvSpPr>
            <p:spPr>
              <a:xfrm>
                <a:off x="6563688" y="1203747"/>
                <a:ext cx="2086349" cy="968018"/>
              </a:xfrm>
              <a:custGeom>
                <a:avLst/>
                <a:gdLst/>
                <a:ahLst/>
                <a:cxnLst/>
                <a:rect l="l" t="t" r="r" b="b"/>
                <a:pathLst>
                  <a:path w="22333" h="10362" extrusionOk="0">
                    <a:moveTo>
                      <a:pt x="750" y="301"/>
                    </a:moveTo>
                    <a:lnTo>
                      <a:pt x="750" y="301"/>
                    </a:lnTo>
                    <a:cubicBezTo>
                      <a:pt x="1904" y="407"/>
                      <a:pt x="3323" y="813"/>
                      <a:pt x="4346" y="1000"/>
                    </a:cubicBezTo>
                    <a:cubicBezTo>
                      <a:pt x="5318" y="1426"/>
                      <a:pt x="6412" y="1851"/>
                      <a:pt x="7399" y="2276"/>
                    </a:cubicBezTo>
                    <a:cubicBezTo>
                      <a:pt x="10164" y="3492"/>
                      <a:pt x="13704" y="5148"/>
                      <a:pt x="16499" y="6241"/>
                    </a:cubicBezTo>
                    <a:cubicBezTo>
                      <a:pt x="17851" y="6819"/>
                      <a:pt x="19172" y="7441"/>
                      <a:pt x="20509" y="8034"/>
                    </a:cubicBezTo>
                    <a:cubicBezTo>
                      <a:pt x="21330" y="8307"/>
                      <a:pt x="22180" y="9021"/>
                      <a:pt x="21421" y="9826"/>
                    </a:cubicBezTo>
                    <a:cubicBezTo>
                      <a:pt x="21223" y="9979"/>
                      <a:pt x="21006" y="10039"/>
                      <a:pt x="20782" y="10039"/>
                    </a:cubicBezTo>
                    <a:cubicBezTo>
                      <a:pt x="20181" y="10039"/>
                      <a:pt x="19521" y="9611"/>
                      <a:pt x="18990" y="9401"/>
                    </a:cubicBezTo>
                    <a:cubicBezTo>
                      <a:pt x="17304" y="8611"/>
                      <a:pt x="15542" y="7973"/>
                      <a:pt x="13856" y="7198"/>
                    </a:cubicBezTo>
                    <a:cubicBezTo>
                      <a:pt x="12367" y="6530"/>
                      <a:pt x="10255" y="5558"/>
                      <a:pt x="8751" y="4889"/>
                    </a:cubicBezTo>
                    <a:cubicBezTo>
                      <a:pt x="7050" y="4130"/>
                      <a:pt x="5333" y="3385"/>
                      <a:pt x="3632" y="2656"/>
                    </a:cubicBezTo>
                    <a:lnTo>
                      <a:pt x="3510" y="2550"/>
                    </a:lnTo>
                    <a:lnTo>
                      <a:pt x="3495" y="2565"/>
                    </a:lnTo>
                    <a:cubicBezTo>
                      <a:pt x="3494" y="2564"/>
                      <a:pt x="3493" y="2563"/>
                      <a:pt x="3492" y="2563"/>
                    </a:cubicBezTo>
                    <a:lnTo>
                      <a:pt x="3492" y="2563"/>
                    </a:lnTo>
                    <a:cubicBezTo>
                      <a:pt x="2703" y="1956"/>
                      <a:pt x="1945" y="1349"/>
                      <a:pt x="1186" y="727"/>
                    </a:cubicBezTo>
                    <a:cubicBezTo>
                      <a:pt x="1025" y="589"/>
                      <a:pt x="882" y="452"/>
                      <a:pt x="750" y="301"/>
                    </a:cubicBezTo>
                    <a:close/>
                    <a:moveTo>
                      <a:pt x="670" y="0"/>
                    </a:moveTo>
                    <a:cubicBezTo>
                      <a:pt x="600" y="0"/>
                      <a:pt x="529" y="4"/>
                      <a:pt x="457" y="13"/>
                    </a:cubicBezTo>
                    <a:cubicBezTo>
                      <a:pt x="1" y="210"/>
                      <a:pt x="837" y="742"/>
                      <a:pt x="1019" y="924"/>
                    </a:cubicBezTo>
                    <a:cubicBezTo>
                      <a:pt x="1794" y="1532"/>
                      <a:pt x="2599" y="2109"/>
                      <a:pt x="3404" y="2671"/>
                    </a:cubicBezTo>
                    <a:cubicBezTo>
                      <a:pt x="3404" y="2672"/>
                      <a:pt x="3404" y="2672"/>
                      <a:pt x="3404" y="2672"/>
                    </a:cubicBezTo>
                    <a:lnTo>
                      <a:pt x="3404" y="2672"/>
                    </a:lnTo>
                    <a:cubicBezTo>
                      <a:pt x="3408" y="2677"/>
                      <a:pt x="3413" y="2682"/>
                      <a:pt x="3419" y="2687"/>
                    </a:cubicBezTo>
                    <a:lnTo>
                      <a:pt x="3541" y="2778"/>
                    </a:lnTo>
                    <a:cubicBezTo>
                      <a:pt x="4391" y="3188"/>
                      <a:pt x="5242" y="3583"/>
                      <a:pt x="6093" y="3963"/>
                    </a:cubicBezTo>
                    <a:cubicBezTo>
                      <a:pt x="8539" y="5087"/>
                      <a:pt x="11303" y="6272"/>
                      <a:pt x="13764" y="7381"/>
                    </a:cubicBezTo>
                    <a:cubicBezTo>
                      <a:pt x="15466" y="8110"/>
                      <a:pt x="17122" y="9006"/>
                      <a:pt x="18823" y="9735"/>
                    </a:cubicBezTo>
                    <a:cubicBezTo>
                      <a:pt x="19441" y="9994"/>
                      <a:pt x="20100" y="10362"/>
                      <a:pt x="20775" y="10362"/>
                    </a:cubicBezTo>
                    <a:cubicBezTo>
                      <a:pt x="20813" y="10362"/>
                      <a:pt x="20851" y="10361"/>
                      <a:pt x="20889" y="10358"/>
                    </a:cubicBezTo>
                    <a:cubicBezTo>
                      <a:pt x="21740" y="10358"/>
                      <a:pt x="22332" y="9280"/>
                      <a:pt x="21831" y="8596"/>
                    </a:cubicBezTo>
                    <a:cubicBezTo>
                      <a:pt x="21558" y="8171"/>
                      <a:pt x="20995" y="7912"/>
                      <a:pt x="20616" y="7776"/>
                    </a:cubicBezTo>
                    <a:cubicBezTo>
                      <a:pt x="19264" y="7198"/>
                      <a:pt x="17912" y="6651"/>
                      <a:pt x="16560" y="6044"/>
                    </a:cubicBezTo>
                    <a:cubicBezTo>
                      <a:pt x="13871" y="4753"/>
                      <a:pt x="10240" y="3279"/>
                      <a:pt x="7475" y="2079"/>
                    </a:cubicBezTo>
                    <a:cubicBezTo>
                      <a:pt x="6488" y="1638"/>
                      <a:pt x="5424" y="1122"/>
                      <a:pt x="4437" y="696"/>
                    </a:cubicBezTo>
                    <a:cubicBezTo>
                      <a:pt x="3480" y="469"/>
                      <a:pt x="2508" y="271"/>
                      <a:pt x="1535" y="104"/>
                    </a:cubicBezTo>
                    <a:cubicBezTo>
                      <a:pt x="1240" y="67"/>
                      <a:pt x="965"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88;p69">
                <a:extLst>
                  <a:ext uri="{FF2B5EF4-FFF2-40B4-BE49-F238E27FC236}">
                    <a16:creationId xmlns:a16="http://schemas.microsoft.com/office/drawing/2014/main" id="{1FADFABF-2838-4664-A091-7B5EFCDF80C7}"/>
                  </a:ext>
                </a:extLst>
              </p:cNvPr>
              <p:cNvSpPr/>
              <p:nvPr/>
            </p:nvSpPr>
            <p:spPr>
              <a:xfrm>
                <a:off x="6880568" y="1277829"/>
                <a:ext cx="104817" cy="177778"/>
              </a:xfrm>
              <a:custGeom>
                <a:avLst/>
                <a:gdLst/>
                <a:ahLst/>
                <a:cxnLst/>
                <a:rect l="l" t="t" r="r" b="b"/>
                <a:pathLst>
                  <a:path w="1122" h="1903" extrusionOk="0">
                    <a:moveTo>
                      <a:pt x="855" y="0"/>
                    </a:moveTo>
                    <a:cubicBezTo>
                      <a:pt x="749" y="0"/>
                      <a:pt x="628" y="15"/>
                      <a:pt x="559" y="40"/>
                    </a:cubicBezTo>
                    <a:cubicBezTo>
                      <a:pt x="376" y="55"/>
                      <a:pt x="285" y="268"/>
                      <a:pt x="407" y="420"/>
                    </a:cubicBezTo>
                    <a:cubicBezTo>
                      <a:pt x="498" y="541"/>
                      <a:pt x="711" y="617"/>
                      <a:pt x="771" y="754"/>
                    </a:cubicBezTo>
                    <a:cubicBezTo>
                      <a:pt x="771" y="851"/>
                      <a:pt x="674" y="861"/>
                      <a:pt x="589" y="861"/>
                    </a:cubicBezTo>
                    <a:cubicBezTo>
                      <a:pt x="567" y="861"/>
                      <a:pt x="547" y="860"/>
                      <a:pt x="528" y="860"/>
                    </a:cubicBezTo>
                    <a:cubicBezTo>
                      <a:pt x="508" y="859"/>
                      <a:pt x="487" y="858"/>
                      <a:pt x="466" y="858"/>
                    </a:cubicBezTo>
                    <a:cubicBezTo>
                      <a:pt x="296" y="858"/>
                      <a:pt x="113" y="918"/>
                      <a:pt x="194" y="1134"/>
                    </a:cubicBezTo>
                    <a:cubicBezTo>
                      <a:pt x="255" y="1316"/>
                      <a:pt x="711" y="1605"/>
                      <a:pt x="468" y="1742"/>
                    </a:cubicBezTo>
                    <a:cubicBezTo>
                      <a:pt x="331" y="1772"/>
                      <a:pt x="194" y="1772"/>
                      <a:pt x="57" y="1772"/>
                    </a:cubicBezTo>
                    <a:cubicBezTo>
                      <a:pt x="54" y="1771"/>
                      <a:pt x="50" y="1771"/>
                      <a:pt x="47" y="1771"/>
                    </a:cubicBezTo>
                    <a:cubicBezTo>
                      <a:pt x="0" y="1771"/>
                      <a:pt x="0" y="1863"/>
                      <a:pt x="47" y="1864"/>
                    </a:cubicBezTo>
                    <a:lnTo>
                      <a:pt x="47" y="1864"/>
                    </a:lnTo>
                    <a:cubicBezTo>
                      <a:pt x="117" y="1886"/>
                      <a:pt x="217" y="1903"/>
                      <a:pt x="317" y="1903"/>
                    </a:cubicBezTo>
                    <a:cubicBezTo>
                      <a:pt x="499" y="1903"/>
                      <a:pt x="680" y="1845"/>
                      <a:pt x="680" y="1650"/>
                    </a:cubicBezTo>
                    <a:cubicBezTo>
                      <a:pt x="665" y="1377"/>
                      <a:pt x="285" y="1286"/>
                      <a:pt x="300" y="1028"/>
                    </a:cubicBezTo>
                    <a:cubicBezTo>
                      <a:pt x="316" y="1012"/>
                      <a:pt x="316" y="997"/>
                      <a:pt x="346" y="997"/>
                    </a:cubicBezTo>
                    <a:cubicBezTo>
                      <a:pt x="373" y="991"/>
                      <a:pt x="401" y="988"/>
                      <a:pt x="430" y="988"/>
                    </a:cubicBezTo>
                    <a:cubicBezTo>
                      <a:pt x="495" y="988"/>
                      <a:pt x="565" y="1000"/>
                      <a:pt x="638" y="1000"/>
                    </a:cubicBezTo>
                    <a:cubicBezTo>
                      <a:pt x="682" y="1000"/>
                      <a:pt x="727" y="995"/>
                      <a:pt x="771" y="982"/>
                    </a:cubicBezTo>
                    <a:cubicBezTo>
                      <a:pt x="1014" y="891"/>
                      <a:pt x="954" y="633"/>
                      <a:pt x="787" y="511"/>
                    </a:cubicBezTo>
                    <a:cubicBezTo>
                      <a:pt x="741" y="466"/>
                      <a:pt x="544" y="314"/>
                      <a:pt x="544" y="268"/>
                    </a:cubicBezTo>
                    <a:cubicBezTo>
                      <a:pt x="635" y="162"/>
                      <a:pt x="878" y="146"/>
                      <a:pt x="1014" y="101"/>
                    </a:cubicBezTo>
                    <a:cubicBezTo>
                      <a:pt x="1121" y="30"/>
                      <a:pt x="1004" y="0"/>
                      <a:pt x="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89;p69">
                <a:extLst>
                  <a:ext uri="{FF2B5EF4-FFF2-40B4-BE49-F238E27FC236}">
                    <a16:creationId xmlns:a16="http://schemas.microsoft.com/office/drawing/2014/main" id="{198BD38C-9479-43EA-BB16-B8F82FEBAEEF}"/>
                  </a:ext>
                </a:extLst>
              </p:cNvPr>
              <p:cNvSpPr/>
              <p:nvPr/>
            </p:nvSpPr>
            <p:spPr>
              <a:xfrm>
                <a:off x="6945495" y="1327809"/>
                <a:ext cx="1412137" cy="625073"/>
              </a:xfrm>
              <a:custGeom>
                <a:avLst/>
                <a:gdLst/>
                <a:ahLst/>
                <a:cxnLst/>
                <a:rect l="l" t="t" r="r" b="b"/>
                <a:pathLst>
                  <a:path w="15116" h="6691" extrusionOk="0">
                    <a:moveTo>
                      <a:pt x="89" y="1"/>
                    </a:moveTo>
                    <a:cubicBezTo>
                      <a:pt x="61" y="1"/>
                      <a:pt x="42" y="15"/>
                      <a:pt x="31" y="37"/>
                    </a:cubicBezTo>
                    <a:cubicBezTo>
                      <a:pt x="0" y="67"/>
                      <a:pt x="16" y="113"/>
                      <a:pt x="61" y="128"/>
                    </a:cubicBezTo>
                    <a:cubicBezTo>
                      <a:pt x="669" y="447"/>
                      <a:pt x="1277" y="720"/>
                      <a:pt x="1899" y="994"/>
                    </a:cubicBezTo>
                    <a:cubicBezTo>
                      <a:pt x="2522" y="1267"/>
                      <a:pt x="3175" y="1510"/>
                      <a:pt x="3783" y="1799"/>
                    </a:cubicBezTo>
                    <a:cubicBezTo>
                      <a:pt x="4406" y="2088"/>
                      <a:pt x="4968" y="2467"/>
                      <a:pt x="5621" y="2680"/>
                    </a:cubicBezTo>
                    <a:cubicBezTo>
                      <a:pt x="6563" y="3090"/>
                      <a:pt x="7505" y="3455"/>
                      <a:pt x="8462" y="3850"/>
                    </a:cubicBezTo>
                    <a:cubicBezTo>
                      <a:pt x="9343" y="4366"/>
                      <a:pt x="10315" y="4670"/>
                      <a:pt x="11257" y="5096"/>
                    </a:cubicBezTo>
                    <a:cubicBezTo>
                      <a:pt x="12473" y="5703"/>
                      <a:pt x="13718" y="6235"/>
                      <a:pt x="15010" y="6691"/>
                    </a:cubicBezTo>
                    <a:cubicBezTo>
                      <a:pt x="15040" y="6691"/>
                      <a:pt x="15070" y="6691"/>
                      <a:pt x="15101" y="6660"/>
                    </a:cubicBezTo>
                    <a:cubicBezTo>
                      <a:pt x="15116" y="6615"/>
                      <a:pt x="15101" y="6569"/>
                      <a:pt x="15070" y="6554"/>
                    </a:cubicBezTo>
                    <a:cubicBezTo>
                      <a:pt x="14159" y="6068"/>
                      <a:pt x="13247" y="5642"/>
                      <a:pt x="12290" y="5247"/>
                    </a:cubicBezTo>
                    <a:cubicBezTo>
                      <a:pt x="11333" y="4913"/>
                      <a:pt x="10422" y="4442"/>
                      <a:pt x="9495" y="4017"/>
                    </a:cubicBezTo>
                    <a:cubicBezTo>
                      <a:pt x="8872" y="3744"/>
                      <a:pt x="8204" y="3561"/>
                      <a:pt x="7611" y="3227"/>
                    </a:cubicBezTo>
                    <a:cubicBezTo>
                      <a:pt x="6685" y="2802"/>
                      <a:pt x="5773" y="2331"/>
                      <a:pt x="4831" y="1951"/>
                    </a:cubicBezTo>
                    <a:cubicBezTo>
                      <a:pt x="3206" y="1450"/>
                      <a:pt x="1732" y="569"/>
                      <a:pt x="122" y="6"/>
                    </a:cubicBezTo>
                    <a:cubicBezTo>
                      <a:pt x="110" y="2"/>
                      <a:pt x="99" y="1"/>
                      <a:pt x="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90;p69">
                <a:extLst>
                  <a:ext uri="{FF2B5EF4-FFF2-40B4-BE49-F238E27FC236}">
                    <a16:creationId xmlns:a16="http://schemas.microsoft.com/office/drawing/2014/main" id="{EE23BA00-9E23-4F69-8484-D55AC78879BF}"/>
                  </a:ext>
                </a:extLst>
              </p:cNvPr>
              <p:cNvSpPr/>
              <p:nvPr/>
            </p:nvSpPr>
            <p:spPr>
              <a:xfrm>
                <a:off x="6926998" y="1412074"/>
                <a:ext cx="1393733" cy="612368"/>
              </a:xfrm>
              <a:custGeom>
                <a:avLst/>
                <a:gdLst/>
                <a:ahLst/>
                <a:cxnLst/>
                <a:rect l="l" t="t" r="r" b="b"/>
                <a:pathLst>
                  <a:path w="14919" h="6555" extrusionOk="0">
                    <a:moveTo>
                      <a:pt x="107" y="1"/>
                    </a:moveTo>
                    <a:cubicBezTo>
                      <a:pt x="77" y="1"/>
                      <a:pt x="31" y="16"/>
                      <a:pt x="16" y="46"/>
                    </a:cubicBezTo>
                    <a:cubicBezTo>
                      <a:pt x="1" y="77"/>
                      <a:pt x="16" y="122"/>
                      <a:pt x="47" y="137"/>
                    </a:cubicBezTo>
                    <a:cubicBezTo>
                      <a:pt x="639" y="441"/>
                      <a:pt x="1262" y="715"/>
                      <a:pt x="1870" y="988"/>
                    </a:cubicBezTo>
                    <a:cubicBezTo>
                      <a:pt x="2492" y="1262"/>
                      <a:pt x="3115" y="1490"/>
                      <a:pt x="3723" y="1763"/>
                    </a:cubicBezTo>
                    <a:cubicBezTo>
                      <a:pt x="4331" y="2052"/>
                      <a:pt x="4893" y="2431"/>
                      <a:pt x="5546" y="2629"/>
                    </a:cubicBezTo>
                    <a:cubicBezTo>
                      <a:pt x="6473" y="3009"/>
                      <a:pt x="7414" y="3388"/>
                      <a:pt x="8341" y="3768"/>
                    </a:cubicBezTo>
                    <a:cubicBezTo>
                      <a:pt x="9207" y="4285"/>
                      <a:pt x="10179" y="4589"/>
                      <a:pt x="11106" y="4984"/>
                    </a:cubicBezTo>
                    <a:cubicBezTo>
                      <a:pt x="12306" y="5591"/>
                      <a:pt x="13552" y="6108"/>
                      <a:pt x="14813" y="6548"/>
                    </a:cubicBezTo>
                    <a:cubicBezTo>
                      <a:pt x="14821" y="6552"/>
                      <a:pt x="14830" y="6554"/>
                      <a:pt x="14839" y="6554"/>
                    </a:cubicBezTo>
                    <a:cubicBezTo>
                      <a:pt x="14865" y="6554"/>
                      <a:pt x="14893" y="6540"/>
                      <a:pt x="14904" y="6518"/>
                    </a:cubicBezTo>
                    <a:cubicBezTo>
                      <a:pt x="14919" y="6487"/>
                      <a:pt x="14904" y="6442"/>
                      <a:pt x="14873" y="6412"/>
                    </a:cubicBezTo>
                    <a:cubicBezTo>
                      <a:pt x="13977" y="5941"/>
                      <a:pt x="13066" y="5515"/>
                      <a:pt x="12139" y="5135"/>
                    </a:cubicBezTo>
                    <a:cubicBezTo>
                      <a:pt x="11182" y="4816"/>
                      <a:pt x="10286" y="4345"/>
                      <a:pt x="9374" y="3920"/>
                    </a:cubicBezTo>
                    <a:cubicBezTo>
                      <a:pt x="8751" y="3677"/>
                      <a:pt x="8098" y="3495"/>
                      <a:pt x="7506" y="3161"/>
                    </a:cubicBezTo>
                    <a:cubicBezTo>
                      <a:pt x="6594" y="2750"/>
                      <a:pt x="5698" y="2295"/>
                      <a:pt x="4756" y="1915"/>
                    </a:cubicBezTo>
                    <a:cubicBezTo>
                      <a:pt x="3146" y="1429"/>
                      <a:pt x="1702" y="563"/>
                      <a:pt x="107" y="16"/>
                    </a:cubicBezTo>
                    <a:lnTo>
                      <a:pt x="1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1721;p63">
            <a:extLst>
              <a:ext uri="{FF2B5EF4-FFF2-40B4-BE49-F238E27FC236}">
                <a16:creationId xmlns:a16="http://schemas.microsoft.com/office/drawing/2014/main" id="{38A40D86-D968-41F0-9E59-09A1105CE41F}"/>
              </a:ext>
            </a:extLst>
          </p:cNvPr>
          <p:cNvGrpSpPr/>
          <p:nvPr/>
        </p:nvGrpSpPr>
        <p:grpSpPr>
          <a:xfrm>
            <a:off x="182248" y="3334231"/>
            <a:ext cx="1119380" cy="905091"/>
            <a:chOff x="6562292" y="3785209"/>
            <a:chExt cx="1875030" cy="1511226"/>
          </a:xfrm>
        </p:grpSpPr>
        <p:grpSp>
          <p:nvGrpSpPr>
            <p:cNvPr id="47" name="Google Shape;1722;p63">
              <a:extLst>
                <a:ext uri="{FF2B5EF4-FFF2-40B4-BE49-F238E27FC236}">
                  <a16:creationId xmlns:a16="http://schemas.microsoft.com/office/drawing/2014/main" id="{AC9ADFE5-9E76-4F12-A313-E83FC8BE45F7}"/>
                </a:ext>
              </a:extLst>
            </p:cNvPr>
            <p:cNvGrpSpPr/>
            <p:nvPr/>
          </p:nvGrpSpPr>
          <p:grpSpPr>
            <a:xfrm>
              <a:off x="7717466" y="3785209"/>
              <a:ext cx="719856" cy="680112"/>
              <a:chOff x="7717200" y="3905550"/>
              <a:chExt cx="592377" cy="559671"/>
            </a:xfrm>
          </p:grpSpPr>
          <p:sp>
            <p:nvSpPr>
              <p:cNvPr id="49" name="Google Shape;1723;p63">
                <a:extLst>
                  <a:ext uri="{FF2B5EF4-FFF2-40B4-BE49-F238E27FC236}">
                    <a16:creationId xmlns:a16="http://schemas.microsoft.com/office/drawing/2014/main" id="{1A36E233-D0C1-4D90-A527-2DF4F1FC771B}"/>
                  </a:ext>
                </a:extLst>
              </p:cNvPr>
              <p:cNvSpPr/>
              <p:nvPr/>
            </p:nvSpPr>
            <p:spPr>
              <a:xfrm>
                <a:off x="7724869" y="3917054"/>
                <a:ext cx="581268" cy="532152"/>
              </a:xfrm>
              <a:custGeom>
                <a:avLst/>
                <a:gdLst/>
                <a:ahLst/>
                <a:cxnLst/>
                <a:rect l="l" t="t" r="r" b="b"/>
                <a:pathLst>
                  <a:path w="10308" h="9437" extrusionOk="0">
                    <a:moveTo>
                      <a:pt x="10129" y="1"/>
                    </a:moveTo>
                    <a:cubicBezTo>
                      <a:pt x="9518" y="1"/>
                      <a:pt x="4203" y="2425"/>
                      <a:pt x="3814" y="2672"/>
                    </a:cubicBezTo>
                    <a:cubicBezTo>
                      <a:pt x="3407" y="2932"/>
                      <a:pt x="0" y="4549"/>
                      <a:pt x="0" y="4684"/>
                    </a:cubicBezTo>
                    <a:cubicBezTo>
                      <a:pt x="0" y="4808"/>
                      <a:pt x="2382" y="5425"/>
                      <a:pt x="2382" y="5425"/>
                    </a:cubicBezTo>
                    <a:cubicBezTo>
                      <a:pt x="2382" y="5425"/>
                      <a:pt x="2456" y="6129"/>
                      <a:pt x="2580" y="6771"/>
                    </a:cubicBezTo>
                    <a:cubicBezTo>
                      <a:pt x="2703" y="7400"/>
                      <a:pt x="2963" y="8511"/>
                      <a:pt x="2963" y="8511"/>
                    </a:cubicBezTo>
                    <a:cubicBezTo>
                      <a:pt x="3308" y="8474"/>
                      <a:pt x="4901" y="7104"/>
                      <a:pt x="4901" y="7104"/>
                    </a:cubicBezTo>
                    <a:cubicBezTo>
                      <a:pt x="4901" y="7104"/>
                      <a:pt x="6308" y="9424"/>
                      <a:pt x="6542" y="9437"/>
                    </a:cubicBezTo>
                    <a:cubicBezTo>
                      <a:pt x="6543" y="9437"/>
                      <a:pt x="6543" y="9437"/>
                      <a:pt x="6543" y="9437"/>
                    </a:cubicBezTo>
                    <a:cubicBezTo>
                      <a:pt x="6786" y="9437"/>
                      <a:pt x="10307" y="265"/>
                      <a:pt x="10184" y="18"/>
                    </a:cubicBezTo>
                    <a:cubicBezTo>
                      <a:pt x="10177" y="6"/>
                      <a:pt x="10159" y="1"/>
                      <a:pt x="10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24;p63">
                <a:extLst>
                  <a:ext uri="{FF2B5EF4-FFF2-40B4-BE49-F238E27FC236}">
                    <a16:creationId xmlns:a16="http://schemas.microsoft.com/office/drawing/2014/main" id="{8520F019-A260-4762-846C-8C130907BE5A}"/>
                  </a:ext>
                </a:extLst>
              </p:cNvPr>
              <p:cNvSpPr/>
              <p:nvPr/>
            </p:nvSpPr>
            <p:spPr>
              <a:xfrm>
                <a:off x="7717200" y="3905550"/>
                <a:ext cx="592377" cy="559671"/>
              </a:xfrm>
              <a:custGeom>
                <a:avLst/>
                <a:gdLst/>
                <a:ahLst/>
                <a:cxnLst/>
                <a:rect l="l" t="t" r="r" b="b"/>
                <a:pathLst>
                  <a:path w="10505" h="9925" extrusionOk="0">
                    <a:moveTo>
                      <a:pt x="9764" y="420"/>
                    </a:moveTo>
                    <a:cubicBezTo>
                      <a:pt x="9147" y="827"/>
                      <a:pt x="8518" y="1247"/>
                      <a:pt x="7913" y="1654"/>
                    </a:cubicBezTo>
                    <a:cubicBezTo>
                      <a:pt x="7715" y="1802"/>
                      <a:pt x="7505" y="1938"/>
                      <a:pt x="7283" y="2086"/>
                    </a:cubicBezTo>
                    <a:cubicBezTo>
                      <a:pt x="6111" y="2889"/>
                      <a:pt x="4728" y="3839"/>
                      <a:pt x="3382" y="4851"/>
                    </a:cubicBezTo>
                    <a:cubicBezTo>
                      <a:pt x="3148" y="5037"/>
                      <a:pt x="2926" y="5209"/>
                      <a:pt x="2728" y="5382"/>
                    </a:cubicBezTo>
                    <a:lnTo>
                      <a:pt x="2679" y="5419"/>
                    </a:lnTo>
                    <a:lnTo>
                      <a:pt x="2605" y="5493"/>
                    </a:lnTo>
                    <a:cubicBezTo>
                      <a:pt x="2506" y="5432"/>
                      <a:pt x="2407" y="5382"/>
                      <a:pt x="2296" y="5370"/>
                    </a:cubicBezTo>
                    <a:lnTo>
                      <a:pt x="2197" y="5345"/>
                    </a:lnTo>
                    <a:cubicBezTo>
                      <a:pt x="1963" y="5259"/>
                      <a:pt x="1728" y="5197"/>
                      <a:pt x="1482" y="5123"/>
                    </a:cubicBezTo>
                    <a:cubicBezTo>
                      <a:pt x="1087" y="5000"/>
                      <a:pt x="716" y="4913"/>
                      <a:pt x="358" y="4839"/>
                    </a:cubicBezTo>
                    <a:lnTo>
                      <a:pt x="371" y="4839"/>
                    </a:lnTo>
                    <a:lnTo>
                      <a:pt x="420" y="4802"/>
                    </a:lnTo>
                    <a:cubicBezTo>
                      <a:pt x="506" y="4740"/>
                      <a:pt x="605" y="4679"/>
                      <a:pt x="704" y="4629"/>
                    </a:cubicBezTo>
                    <a:cubicBezTo>
                      <a:pt x="815" y="4568"/>
                      <a:pt x="938" y="4518"/>
                      <a:pt x="1062" y="4456"/>
                    </a:cubicBezTo>
                    <a:lnTo>
                      <a:pt x="1210" y="4382"/>
                    </a:lnTo>
                    <a:cubicBezTo>
                      <a:pt x="1802" y="4098"/>
                      <a:pt x="2407" y="3790"/>
                      <a:pt x="3062" y="3457"/>
                    </a:cubicBezTo>
                    <a:cubicBezTo>
                      <a:pt x="3432" y="3259"/>
                      <a:pt x="3827" y="3062"/>
                      <a:pt x="4296" y="2827"/>
                    </a:cubicBezTo>
                    <a:cubicBezTo>
                      <a:pt x="5975" y="1988"/>
                      <a:pt x="7382" y="1309"/>
                      <a:pt x="8876" y="729"/>
                    </a:cubicBezTo>
                    <a:cubicBezTo>
                      <a:pt x="9159" y="605"/>
                      <a:pt x="9468" y="506"/>
                      <a:pt x="9764" y="420"/>
                    </a:cubicBezTo>
                    <a:close/>
                    <a:moveTo>
                      <a:pt x="9949" y="494"/>
                    </a:moveTo>
                    <a:lnTo>
                      <a:pt x="9949" y="494"/>
                    </a:lnTo>
                    <a:cubicBezTo>
                      <a:pt x="9814" y="630"/>
                      <a:pt x="9678" y="790"/>
                      <a:pt x="9542" y="938"/>
                    </a:cubicBezTo>
                    <a:cubicBezTo>
                      <a:pt x="9468" y="1037"/>
                      <a:pt x="9394" y="1124"/>
                      <a:pt x="9320" y="1198"/>
                    </a:cubicBezTo>
                    <a:cubicBezTo>
                      <a:pt x="8900" y="1654"/>
                      <a:pt x="8468" y="2111"/>
                      <a:pt x="8049" y="2568"/>
                    </a:cubicBezTo>
                    <a:cubicBezTo>
                      <a:pt x="7296" y="3358"/>
                      <a:pt x="6543" y="4148"/>
                      <a:pt x="5790" y="4938"/>
                    </a:cubicBezTo>
                    <a:lnTo>
                      <a:pt x="5283" y="5469"/>
                    </a:lnTo>
                    <a:lnTo>
                      <a:pt x="4913" y="5864"/>
                    </a:lnTo>
                    <a:cubicBezTo>
                      <a:pt x="4777" y="6012"/>
                      <a:pt x="4642" y="6160"/>
                      <a:pt x="4493" y="6308"/>
                    </a:cubicBezTo>
                    <a:lnTo>
                      <a:pt x="4469" y="6308"/>
                    </a:lnTo>
                    <a:cubicBezTo>
                      <a:pt x="4358" y="6370"/>
                      <a:pt x="4259" y="6456"/>
                      <a:pt x="4197" y="6567"/>
                    </a:cubicBezTo>
                    <a:cubicBezTo>
                      <a:pt x="4173" y="6580"/>
                      <a:pt x="4160" y="6604"/>
                      <a:pt x="4148" y="6617"/>
                    </a:cubicBezTo>
                    <a:cubicBezTo>
                      <a:pt x="4061" y="6740"/>
                      <a:pt x="3987" y="6863"/>
                      <a:pt x="3913" y="6987"/>
                    </a:cubicBezTo>
                    <a:lnTo>
                      <a:pt x="3864" y="7086"/>
                    </a:lnTo>
                    <a:cubicBezTo>
                      <a:pt x="3790" y="7209"/>
                      <a:pt x="3716" y="7320"/>
                      <a:pt x="3642" y="7431"/>
                    </a:cubicBezTo>
                    <a:cubicBezTo>
                      <a:pt x="3580" y="7555"/>
                      <a:pt x="3518" y="7641"/>
                      <a:pt x="3444" y="7752"/>
                    </a:cubicBezTo>
                    <a:lnTo>
                      <a:pt x="3173" y="8221"/>
                    </a:lnTo>
                    <a:lnTo>
                      <a:pt x="3123" y="8295"/>
                    </a:lnTo>
                    <a:cubicBezTo>
                      <a:pt x="3025" y="7876"/>
                      <a:pt x="2950" y="7444"/>
                      <a:pt x="2889" y="7024"/>
                    </a:cubicBezTo>
                    <a:cubicBezTo>
                      <a:pt x="2827" y="6592"/>
                      <a:pt x="2765" y="6148"/>
                      <a:pt x="2654" y="5728"/>
                    </a:cubicBezTo>
                    <a:cubicBezTo>
                      <a:pt x="2679" y="5678"/>
                      <a:pt x="2691" y="5629"/>
                      <a:pt x="2679" y="5580"/>
                    </a:cubicBezTo>
                    <a:cubicBezTo>
                      <a:pt x="2827" y="5456"/>
                      <a:pt x="2975" y="5333"/>
                      <a:pt x="3136" y="5222"/>
                    </a:cubicBezTo>
                    <a:cubicBezTo>
                      <a:pt x="3210" y="5172"/>
                      <a:pt x="3284" y="5123"/>
                      <a:pt x="3358" y="5074"/>
                    </a:cubicBezTo>
                    <a:cubicBezTo>
                      <a:pt x="3950" y="4629"/>
                      <a:pt x="4568" y="4197"/>
                      <a:pt x="5098" y="3815"/>
                    </a:cubicBezTo>
                    <a:cubicBezTo>
                      <a:pt x="6333" y="2950"/>
                      <a:pt x="7666" y="2025"/>
                      <a:pt x="9024" y="1111"/>
                    </a:cubicBezTo>
                    <a:lnTo>
                      <a:pt x="9196" y="988"/>
                    </a:lnTo>
                    <a:cubicBezTo>
                      <a:pt x="9443" y="827"/>
                      <a:pt x="9703" y="654"/>
                      <a:pt x="9949" y="494"/>
                    </a:cubicBezTo>
                    <a:close/>
                    <a:moveTo>
                      <a:pt x="4530" y="6530"/>
                    </a:moveTo>
                    <a:cubicBezTo>
                      <a:pt x="4555" y="6555"/>
                      <a:pt x="4580" y="6580"/>
                      <a:pt x="4592" y="6617"/>
                    </a:cubicBezTo>
                    <a:lnTo>
                      <a:pt x="4617" y="6641"/>
                    </a:lnTo>
                    <a:cubicBezTo>
                      <a:pt x="4679" y="6777"/>
                      <a:pt x="4753" y="6901"/>
                      <a:pt x="4802" y="7036"/>
                    </a:cubicBezTo>
                    <a:lnTo>
                      <a:pt x="4839" y="7110"/>
                    </a:lnTo>
                    <a:cubicBezTo>
                      <a:pt x="4864" y="7160"/>
                      <a:pt x="4888" y="7221"/>
                      <a:pt x="4925" y="7283"/>
                    </a:cubicBezTo>
                    <a:cubicBezTo>
                      <a:pt x="4802" y="7345"/>
                      <a:pt x="4691" y="7419"/>
                      <a:pt x="4580" y="7505"/>
                    </a:cubicBezTo>
                    <a:cubicBezTo>
                      <a:pt x="4555" y="7530"/>
                      <a:pt x="4530" y="7542"/>
                      <a:pt x="4493" y="7567"/>
                    </a:cubicBezTo>
                    <a:cubicBezTo>
                      <a:pt x="4333" y="7691"/>
                      <a:pt x="4160" y="7826"/>
                      <a:pt x="4000" y="7950"/>
                    </a:cubicBezTo>
                    <a:cubicBezTo>
                      <a:pt x="3901" y="8024"/>
                      <a:pt x="3815" y="8098"/>
                      <a:pt x="3728" y="8172"/>
                    </a:cubicBezTo>
                    <a:lnTo>
                      <a:pt x="3580" y="8308"/>
                    </a:lnTo>
                    <a:lnTo>
                      <a:pt x="3518" y="8357"/>
                    </a:lnTo>
                    <a:cubicBezTo>
                      <a:pt x="3457" y="8406"/>
                      <a:pt x="3395" y="8456"/>
                      <a:pt x="3321" y="8505"/>
                    </a:cubicBezTo>
                    <a:cubicBezTo>
                      <a:pt x="3407" y="8382"/>
                      <a:pt x="3481" y="8258"/>
                      <a:pt x="3555" y="8135"/>
                    </a:cubicBezTo>
                    <a:cubicBezTo>
                      <a:pt x="3703" y="7876"/>
                      <a:pt x="3864" y="7629"/>
                      <a:pt x="4000" y="7370"/>
                    </a:cubicBezTo>
                    <a:cubicBezTo>
                      <a:pt x="4049" y="7296"/>
                      <a:pt x="4086" y="7209"/>
                      <a:pt x="4135" y="7123"/>
                    </a:cubicBezTo>
                    <a:cubicBezTo>
                      <a:pt x="4222" y="6925"/>
                      <a:pt x="4333" y="6752"/>
                      <a:pt x="4469" y="6592"/>
                    </a:cubicBezTo>
                    <a:cubicBezTo>
                      <a:pt x="4493" y="6567"/>
                      <a:pt x="4506" y="6543"/>
                      <a:pt x="4530" y="6530"/>
                    </a:cubicBezTo>
                    <a:close/>
                    <a:moveTo>
                      <a:pt x="9912" y="877"/>
                    </a:moveTo>
                    <a:lnTo>
                      <a:pt x="9912" y="877"/>
                    </a:lnTo>
                    <a:cubicBezTo>
                      <a:pt x="9826" y="1087"/>
                      <a:pt x="9752" y="1296"/>
                      <a:pt x="9690" y="1469"/>
                    </a:cubicBezTo>
                    <a:cubicBezTo>
                      <a:pt x="9431" y="2222"/>
                      <a:pt x="9147" y="2963"/>
                      <a:pt x="8876" y="3654"/>
                    </a:cubicBezTo>
                    <a:cubicBezTo>
                      <a:pt x="8567" y="4444"/>
                      <a:pt x="8258" y="5246"/>
                      <a:pt x="7950" y="6049"/>
                    </a:cubicBezTo>
                    <a:cubicBezTo>
                      <a:pt x="7654" y="6802"/>
                      <a:pt x="7357" y="7567"/>
                      <a:pt x="7073" y="8320"/>
                    </a:cubicBezTo>
                    <a:cubicBezTo>
                      <a:pt x="7012" y="8456"/>
                      <a:pt x="6962" y="8604"/>
                      <a:pt x="6913" y="8740"/>
                    </a:cubicBezTo>
                    <a:cubicBezTo>
                      <a:pt x="6839" y="8962"/>
                      <a:pt x="6752" y="9196"/>
                      <a:pt x="6666" y="9406"/>
                    </a:cubicBezTo>
                    <a:cubicBezTo>
                      <a:pt x="6580" y="9258"/>
                      <a:pt x="6506" y="9110"/>
                      <a:pt x="6407" y="8974"/>
                    </a:cubicBezTo>
                    <a:lnTo>
                      <a:pt x="6333" y="8863"/>
                    </a:lnTo>
                    <a:lnTo>
                      <a:pt x="6197" y="8666"/>
                    </a:lnTo>
                    <a:cubicBezTo>
                      <a:pt x="6073" y="8468"/>
                      <a:pt x="5938" y="8258"/>
                      <a:pt x="5814" y="8061"/>
                    </a:cubicBezTo>
                    <a:cubicBezTo>
                      <a:pt x="5580" y="7715"/>
                      <a:pt x="5345" y="7345"/>
                      <a:pt x="5086" y="6851"/>
                    </a:cubicBezTo>
                    <a:lnTo>
                      <a:pt x="5061" y="6814"/>
                    </a:lnTo>
                    <a:cubicBezTo>
                      <a:pt x="4975" y="6666"/>
                      <a:pt x="4839" y="6407"/>
                      <a:pt x="4654" y="6333"/>
                    </a:cubicBezTo>
                    <a:cubicBezTo>
                      <a:pt x="5197" y="5839"/>
                      <a:pt x="5703" y="5308"/>
                      <a:pt x="6197" y="4790"/>
                    </a:cubicBezTo>
                    <a:cubicBezTo>
                      <a:pt x="6320" y="4654"/>
                      <a:pt x="6444" y="4530"/>
                      <a:pt x="6567" y="4395"/>
                    </a:cubicBezTo>
                    <a:cubicBezTo>
                      <a:pt x="7394" y="3531"/>
                      <a:pt x="8382" y="2494"/>
                      <a:pt x="9345" y="1469"/>
                    </a:cubicBezTo>
                    <a:cubicBezTo>
                      <a:pt x="9419" y="1383"/>
                      <a:pt x="9493" y="1309"/>
                      <a:pt x="9579" y="1222"/>
                    </a:cubicBezTo>
                    <a:cubicBezTo>
                      <a:pt x="9690" y="1111"/>
                      <a:pt x="9801" y="1000"/>
                      <a:pt x="9912" y="877"/>
                    </a:cubicBezTo>
                    <a:close/>
                    <a:moveTo>
                      <a:pt x="10172" y="0"/>
                    </a:moveTo>
                    <a:cubicBezTo>
                      <a:pt x="10085" y="0"/>
                      <a:pt x="10011" y="13"/>
                      <a:pt x="9937" y="25"/>
                    </a:cubicBezTo>
                    <a:cubicBezTo>
                      <a:pt x="9653" y="99"/>
                      <a:pt x="9369" y="185"/>
                      <a:pt x="9098" y="297"/>
                    </a:cubicBezTo>
                    <a:cubicBezTo>
                      <a:pt x="8258" y="605"/>
                      <a:pt x="7444" y="988"/>
                      <a:pt x="6691" y="1346"/>
                    </a:cubicBezTo>
                    <a:cubicBezTo>
                      <a:pt x="5506" y="1914"/>
                      <a:pt x="4271" y="2543"/>
                      <a:pt x="2913" y="3247"/>
                    </a:cubicBezTo>
                    <a:cubicBezTo>
                      <a:pt x="2407" y="3518"/>
                      <a:pt x="1889" y="3777"/>
                      <a:pt x="1370" y="4024"/>
                    </a:cubicBezTo>
                    <a:lnTo>
                      <a:pt x="667" y="4382"/>
                    </a:lnTo>
                    <a:cubicBezTo>
                      <a:pt x="482" y="4469"/>
                      <a:pt x="309" y="4568"/>
                      <a:pt x="161" y="4703"/>
                    </a:cubicBezTo>
                    <a:cubicBezTo>
                      <a:pt x="136" y="4728"/>
                      <a:pt x="111" y="4765"/>
                      <a:pt x="99" y="4802"/>
                    </a:cubicBezTo>
                    <a:cubicBezTo>
                      <a:pt x="50" y="4814"/>
                      <a:pt x="25" y="4851"/>
                      <a:pt x="13" y="4888"/>
                    </a:cubicBezTo>
                    <a:cubicBezTo>
                      <a:pt x="0" y="4938"/>
                      <a:pt x="25" y="4975"/>
                      <a:pt x="62" y="5000"/>
                    </a:cubicBezTo>
                    <a:cubicBezTo>
                      <a:pt x="482" y="5172"/>
                      <a:pt x="914" y="5333"/>
                      <a:pt x="1346" y="5456"/>
                    </a:cubicBezTo>
                    <a:cubicBezTo>
                      <a:pt x="1593" y="5530"/>
                      <a:pt x="1827" y="5617"/>
                      <a:pt x="2074" y="5691"/>
                    </a:cubicBezTo>
                    <a:cubicBezTo>
                      <a:pt x="2160" y="5715"/>
                      <a:pt x="2235" y="5740"/>
                      <a:pt x="2321" y="5765"/>
                    </a:cubicBezTo>
                    <a:lnTo>
                      <a:pt x="2395" y="5790"/>
                    </a:lnTo>
                    <a:lnTo>
                      <a:pt x="2407" y="5802"/>
                    </a:lnTo>
                    <a:cubicBezTo>
                      <a:pt x="2432" y="5814"/>
                      <a:pt x="2444" y="5827"/>
                      <a:pt x="2469" y="5827"/>
                    </a:cubicBezTo>
                    <a:cubicBezTo>
                      <a:pt x="2494" y="6061"/>
                      <a:pt x="2518" y="6283"/>
                      <a:pt x="2543" y="6518"/>
                    </a:cubicBezTo>
                    <a:cubicBezTo>
                      <a:pt x="2617" y="7246"/>
                      <a:pt x="2691" y="7999"/>
                      <a:pt x="2950" y="8690"/>
                    </a:cubicBezTo>
                    <a:lnTo>
                      <a:pt x="2950" y="8703"/>
                    </a:lnTo>
                    <a:cubicBezTo>
                      <a:pt x="2950" y="8740"/>
                      <a:pt x="2963" y="8764"/>
                      <a:pt x="2987" y="8789"/>
                    </a:cubicBezTo>
                    <a:cubicBezTo>
                      <a:pt x="3012" y="8838"/>
                      <a:pt x="3062" y="8876"/>
                      <a:pt x="3111" y="8876"/>
                    </a:cubicBezTo>
                    <a:lnTo>
                      <a:pt x="3148" y="8876"/>
                    </a:lnTo>
                    <a:cubicBezTo>
                      <a:pt x="3457" y="8764"/>
                      <a:pt x="3728" y="8604"/>
                      <a:pt x="3975" y="8382"/>
                    </a:cubicBezTo>
                    <a:cubicBezTo>
                      <a:pt x="4012" y="8345"/>
                      <a:pt x="4061" y="8308"/>
                      <a:pt x="4111" y="8271"/>
                    </a:cubicBezTo>
                    <a:cubicBezTo>
                      <a:pt x="4222" y="8184"/>
                      <a:pt x="4333" y="8098"/>
                      <a:pt x="4444" y="8024"/>
                    </a:cubicBezTo>
                    <a:lnTo>
                      <a:pt x="4617" y="7900"/>
                    </a:lnTo>
                    <a:lnTo>
                      <a:pt x="4765" y="7789"/>
                    </a:lnTo>
                    <a:cubicBezTo>
                      <a:pt x="4864" y="7728"/>
                      <a:pt x="4963" y="7653"/>
                      <a:pt x="5049" y="7579"/>
                    </a:cubicBezTo>
                    <a:cubicBezTo>
                      <a:pt x="5160" y="7777"/>
                      <a:pt x="5296" y="7999"/>
                      <a:pt x="5444" y="8258"/>
                    </a:cubicBezTo>
                    <a:cubicBezTo>
                      <a:pt x="5617" y="8530"/>
                      <a:pt x="5790" y="8814"/>
                      <a:pt x="5950" y="9061"/>
                    </a:cubicBezTo>
                    <a:cubicBezTo>
                      <a:pt x="6012" y="9147"/>
                      <a:pt x="6061" y="9246"/>
                      <a:pt x="6123" y="9345"/>
                    </a:cubicBezTo>
                    <a:cubicBezTo>
                      <a:pt x="6222" y="9530"/>
                      <a:pt x="6345" y="9703"/>
                      <a:pt x="6468" y="9875"/>
                    </a:cubicBezTo>
                    <a:cubicBezTo>
                      <a:pt x="6493" y="9900"/>
                      <a:pt x="6543" y="9925"/>
                      <a:pt x="6580" y="9925"/>
                    </a:cubicBezTo>
                    <a:cubicBezTo>
                      <a:pt x="6629" y="9925"/>
                      <a:pt x="6666" y="9900"/>
                      <a:pt x="6703" y="9875"/>
                    </a:cubicBezTo>
                    <a:cubicBezTo>
                      <a:pt x="6728" y="9838"/>
                      <a:pt x="6752" y="9789"/>
                      <a:pt x="6752" y="9740"/>
                    </a:cubicBezTo>
                    <a:cubicBezTo>
                      <a:pt x="6925" y="9431"/>
                      <a:pt x="7073" y="9110"/>
                      <a:pt x="7209" y="8801"/>
                    </a:cubicBezTo>
                    <a:lnTo>
                      <a:pt x="7258" y="8703"/>
                    </a:lnTo>
                    <a:cubicBezTo>
                      <a:pt x="7555" y="8024"/>
                      <a:pt x="7851" y="7333"/>
                      <a:pt x="8123" y="6666"/>
                    </a:cubicBezTo>
                    <a:lnTo>
                      <a:pt x="8147" y="6592"/>
                    </a:lnTo>
                    <a:cubicBezTo>
                      <a:pt x="8740" y="5185"/>
                      <a:pt x="9406" y="3518"/>
                      <a:pt x="10024" y="1827"/>
                    </a:cubicBezTo>
                    <a:cubicBezTo>
                      <a:pt x="10135" y="1519"/>
                      <a:pt x="10258" y="1210"/>
                      <a:pt x="10357" y="877"/>
                    </a:cubicBezTo>
                    <a:lnTo>
                      <a:pt x="10369" y="827"/>
                    </a:lnTo>
                    <a:cubicBezTo>
                      <a:pt x="10443" y="654"/>
                      <a:pt x="10480" y="469"/>
                      <a:pt x="10468" y="284"/>
                    </a:cubicBezTo>
                    <a:cubicBezTo>
                      <a:pt x="10505" y="222"/>
                      <a:pt x="10493" y="148"/>
                      <a:pt x="10443" y="111"/>
                    </a:cubicBezTo>
                    <a:cubicBezTo>
                      <a:pt x="10369" y="37"/>
                      <a:pt x="10270" y="0"/>
                      <a:pt x="10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725;p63">
              <a:extLst>
                <a:ext uri="{FF2B5EF4-FFF2-40B4-BE49-F238E27FC236}">
                  <a16:creationId xmlns:a16="http://schemas.microsoft.com/office/drawing/2014/main" id="{A8BEE005-344A-4449-B82A-3ADB32776ED5}"/>
                </a:ext>
              </a:extLst>
            </p:cNvPr>
            <p:cNvSpPr/>
            <p:nvPr/>
          </p:nvSpPr>
          <p:spPr>
            <a:xfrm>
              <a:off x="6562292" y="4354432"/>
              <a:ext cx="1368335" cy="942004"/>
            </a:xfrm>
            <a:custGeom>
              <a:avLst/>
              <a:gdLst/>
              <a:ahLst/>
              <a:cxnLst/>
              <a:rect l="l" t="t" r="r" b="b"/>
              <a:pathLst>
                <a:path w="16999" h="11703" extrusionOk="0">
                  <a:moveTo>
                    <a:pt x="16961" y="211"/>
                  </a:moveTo>
                  <a:cubicBezTo>
                    <a:pt x="16998" y="87"/>
                    <a:pt x="16850" y="1"/>
                    <a:pt x="16764" y="100"/>
                  </a:cubicBezTo>
                  <a:cubicBezTo>
                    <a:pt x="16752" y="112"/>
                    <a:pt x="16752" y="124"/>
                    <a:pt x="16739" y="137"/>
                  </a:cubicBezTo>
                  <a:lnTo>
                    <a:pt x="16727" y="186"/>
                  </a:lnTo>
                  <a:lnTo>
                    <a:pt x="16715" y="235"/>
                  </a:lnTo>
                  <a:lnTo>
                    <a:pt x="16690" y="285"/>
                  </a:lnTo>
                  <a:lnTo>
                    <a:pt x="16665" y="346"/>
                  </a:lnTo>
                  <a:cubicBezTo>
                    <a:pt x="16616" y="495"/>
                    <a:pt x="16826" y="569"/>
                    <a:pt x="16887" y="433"/>
                  </a:cubicBezTo>
                  <a:lnTo>
                    <a:pt x="16912" y="359"/>
                  </a:lnTo>
                  <a:lnTo>
                    <a:pt x="16924" y="309"/>
                  </a:lnTo>
                  <a:lnTo>
                    <a:pt x="16949" y="260"/>
                  </a:lnTo>
                  <a:close/>
                  <a:moveTo>
                    <a:pt x="260" y="10197"/>
                  </a:moveTo>
                  <a:cubicBezTo>
                    <a:pt x="137" y="10110"/>
                    <a:pt x="1" y="10283"/>
                    <a:pt x="112" y="10382"/>
                  </a:cubicBezTo>
                  <a:lnTo>
                    <a:pt x="186" y="10444"/>
                  </a:lnTo>
                  <a:lnTo>
                    <a:pt x="248" y="10481"/>
                  </a:lnTo>
                  <a:lnTo>
                    <a:pt x="309" y="10530"/>
                  </a:lnTo>
                  <a:cubicBezTo>
                    <a:pt x="433" y="10617"/>
                    <a:pt x="569" y="10431"/>
                    <a:pt x="445" y="10345"/>
                  </a:cubicBezTo>
                  <a:lnTo>
                    <a:pt x="384" y="10296"/>
                  </a:lnTo>
                  <a:lnTo>
                    <a:pt x="334" y="10259"/>
                  </a:lnTo>
                  <a:close/>
                  <a:moveTo>
                    <a:pt x="1013" y="10728"/>
                  </a:moveTo>
                  <a:cubicBezTo>
                    <a:pt x="890" y="10617"/>
                    <a:pt x="741" y="10789"/>
                    <a:pt x="853" y="10900"/>
                  </a:cubicBezTo>
                  <a:cubicBezTo>
                    <a:pt x="865" y="10900"/>
                    <a:pt x="877" y="10913"/>
                    <a:pt x="890" y="10925"/>
                  </a:cubicBezTo>
                  <a:lnTo>
                    <a:pt x="951" y="10962"/>
                  </a:lnTo>
                  <a:lnTo>
                    <a:pt x="1013" y="10999"/>
                  </a:lnTo>
                  <a:lnTo>
                    <a:pt x="1087" y="11036"/>
                  </a:lnTo>
                  <a:cubicBezTo>
                    <a:pt x="1211" y="11135"/>
                    <a:pt x="1359" y="10962"/>
                    <a:pt x="1248" y="10863"/>
                  </a:cubicBezTo>
                  <a:cubicBezTo>
                    <a:pt x="1235" y="10851"/>
                    <a:pt x="1223" y="10839"/>
                    <a:pt x="1211" y="10839"/>
                  </a:cubicBezTo>
                  <a:lnTo>
                    <a:pt x="1136" y="10802"/>
                  </a:lnTo>
                  <a:lnTo>
                    <a:pt x="1075" y="10765"/>
                  </a:lnTo>
                  <a:close/>
                  <a:moveTo>
                    <a:pt x="1828" y="11123"/>
                  </a:moveTo>
                  <a:cubicBezTo>
                    <a:pt x="1680" y="11073"/>
                    <a:pt x="1593" y="11283"/>
                    <a:pt x="1741" y="11345"/>
                  </a:cubicBezTo>
                  <a:lnTo>
                    <a:pt x="1791" y="11370"/>
                  </a:lnTo>
                  <a:lnTo>
                    <a:pt x="1852" y="11382"/>
                  </a:lnTo>
                  <a:lnTo>
                    <a:pt x="1914" y="11407"/>
                  </a:lnTo>
                  <a:lnTo>
                    <a:pt x="1964" y="11431"/>
                  </a:lnTo>
                  <a:cubicBezTo>
                    <a:pt x="2001" y="11444"/>
                    <a:pt x="2050" y="11431"/>
                    <a:pt x="2075" y="11394"/>
                  </a:cubicBezTo>
                  <a:cubicBezTo>
                    <a:pt x="2136" y="11345"/>
                    <a:pt x="2124" y="11234"/>
                    <a:pt x="2038" y="11209"/>
                  </a:cubicBezTo>
                  <a:lnTo>
                    <a:pt x="1988" y="11184"/>
                  </a:lnTo>
                  <a:lnTo>
                    <a:pt x="1927" y="11172"/>
                  </a:lnTo>
                  <a:lnTo>
                    <a:pt x="1877" y="11147"/>
                  </a:lnTo>
                  <a:close/>
                  <a:moveTo>
                    <a:pt x="2692" y="11382"/>
                  </a:moveTo>
                  <a:cubicBezTo>
                    <a:pt x="2568" y="11370"/>
                    <a:pt x="2507" y="11518"/>
                    <a:pt x="2605" y="11592"/>
                  </a:cubicBezTo>
                  <a:cubicBezTo>
                    <a:pt x="2618" y="11604"/>
                    <a:pt x="2630" y="11616"/>
                    <a:pt x="2642" y="11616"/>
                  </a:cubicBezTo>
                  <a:lnTo>
                    <a:pt x="2717" y="11629"/>
                  </a:lnTo>
                  <a:lnTo>
                    <a:pt x="2778" y="11641"/>
                  </a:lnTo>
                  <a:lnTo>
                    <a:pt x="2840" y="11653"/>
                  </a:lnTo>
                  <a:lnTo>
                    <a:pt x="2877" y="11653"/>
                  </a:lnTo>
                  <a:cubicBezTo>
                    <a:pt x="3013" y="11666"/>
                    <a:pt x="3062" y="11481"/>
                    <a:pt x="2939" y="11431"/>
                  </a:cubicBezTo>
                  <a:lnTo>
                    <a:pt x="2914" y="11431"/>
                  </a:lnTo>
                  <a:lnTo>
                    <a:pt x="2865" y="11431"/>
                  </a:lnTo>
                  <a:lnTo>
                    <a:pt x="2815" y="11419"/>
                  </a:lnTo>
                  <a:lnTo>
                    <a:pt x="2766" y="11407"/>
                  </a:lnTo>
                  <a:lnTo>
                    <a:pt x="2692" y="11394"/>
                  </a:lnTo>
                  <a:close/>
                  <a:moveTo>
                    <a:pt x="3593" y="11468"/>
                  </a:moveTo>
                  <a:cubicBezTo>
                    <a:pt x="3457" y="11481"/>
                    <a:pt x="3432" y="11653"/>
                    <a:pt x="3556" y="11690"/>
                  </a:cubicBezTo>
                  <a:cubicBezTo>
                    <a:pt x="3568" y="11703"/>
                    <a:pt x="3581" y="11703"/>
                    <a:pt x="3593" y="11690"/>
                  </a:cubicBezTo>
                  <a:lnTo>
                    <a:pt x="3679" y="11690"/>
                  </a:lnTo>
                  <a:lnTo>
                    <a:pt x="3741" y="11690"/>
                  </a:lnTo>
                  <a:lnTo>
                    <a:pt x="3790" y="11690"/>
                  </a:lnTo>
                  <a:lnTo>
                    <a:pt x="3827" y="11690"/>
                  </a:lnTo>
                  <a:cubicBezTo>
                    <a:pt x="3963" y="11690"/>
                    <a:pt x="3988" y="11518"/>
                    <a:pt x="3865" y="11468"/>
                  </a:cubicBezTo>
                  <a:cubicBezTo>
                    <a:pt x="3852" y="11468"/>
                    <a:pt x="3840" y="11468"/>
                    <a:pt x="3815" y="11468"/>
                  </a:cubicBezTo>
                  <a:lnTo>
                    <a:pt x="3778" y="11468"/>
                  </a:lnTo>
                  <a:lnTo>
                    <a:pt x="3729" y="11468"/>
                  </a:lnTo>
                  <a:lnTo>
                    <a:pt x="3593" y="11468"/>
                  </a:lnTo>
                  <a:close/>
                  <a:moveTo>
                    <a:pt x="4482" y="11357"/>
                  </a:moveTo>
                  <a:cubicBezTo>
                    <a:pt x="4371" y="11394"/>
                    <a:pt x="4371" y="11567"/>
                    <a:pt x="4482" y="11592"/>
                  </a:cubicBezTo>
                  <a:cubicBezTo>
                    <a:pt x="4506" y="11592"/>
                    <a:pt x="4519" y="11592"/>
                    <a:pt x="4531" y="11592"/>
                  </a:cubicBezTo>
                  <a:lnTo>
                    <a:pt x="4593" y="11579"/>
                  </a:lnTo>
                  <a:lnTo>
                    <a:pt x="4642" y="11567"/>
                  </a:lnTo>
                  <a:lnTo>
                    <a:pt x="4704" y="11555"/>
                  </a:lnTo>
                  <a:lnTo>
                    <a:pt x="4766" y="11530"/>
                  </a:lnTo>
                  <a:cubicBezTo>
                    <a:pt x="4864" y="11505"/>
                    <a:pt x="4877" y="11370"/>
                    <a:pt x="4790" y="11320"/>
                  </a:cubicBezTo>
                  <a:cubicBezTo>
                    <a:pt x="4766" y="11308"/>
                    <a:pt x="4729" y="11295"/>
                    <a:pt x="4704" y="11308"/>
                  </a:cubicBezTo>
                  <a:lnTo>
                    <a:pt x="4642" y="11320"/>
                  </a:lnTo>
                  <a:lnTo>
                    <a:pt x="4593" y="11333"/>
                  </a:lnTo>
                  <a:lnTo>
                    <a:pt x="4543" y="11345"/>
                  </a:lnTo>
                  <a:lnTo>
                    <a:pt x="4482" y="11370"/>
                  </a:lnTo>
                  <a:close/>
                  <a:moveTo>
                    <a:pt x="5346" y="11073"/>
                  </a:moveTo>
                  <a:cubicBezTo>
                    <a:pt x="5222" y="11123"/>
                    <a:pt x="5272" y="11308"/>
                    <a:pt x="5395" y="11295"/>
                  </a:cubicBezTo>
                  <a:cubicBezTo>
                    <a:pt x="5408" y="11295"/>
                    <a:pt x="5432" y="11295"/>
                    <a:pt x="5445" y="11283"/>
                  </a:cubicBezTo>
                  <a:lnTo>
                    <a:pt x="5469" y="11271"/>
                  </a:lnTo>
                  <a:lnTo>
                    <a:pt x="5519" y="11258"/>
                  </a:lnTo>
                  <a:lnTo>
                    <a:pt x="5568" y="11234"/>
                  </a:lnTo>
                  <a:lnTo>
                    <a:pt x="5617" y="11209"/>
                  </a:lnTo>
                  <a:lnTo>
                    <a:pt x="5654" y="11184"/>
                  </a:lnTo>
                  <a:cubicBezTo>
                    <a:pt x="5741" y="11147"/>
                    <a:pt x="5741" y="11012"/>
                    <a:pt x="5642" y="10975"/>
                  </a:cubicBezTo>
                  <a:cubicBezTo>
                    <a:pt x="5617" y="10962"/>
                    <a:pt x="5580" y="10962"/>
                    <a:pt x="5556" y="10975"/>
                  </a:cubicBezTo>
                  <a:lnTo>
                    <a:pt x="5469" y="11012"/>
                  </a:lnTo>
                  <a:lnTo>
                    <a:pt x="5420" y="11036"/>
                  </a:lnTo>
                  <a:lnTo>
                    <a:pt x="5346" y="11073"/>
                  </a:lnTo>
                  <a:close/>
                  <a:moveTo>
                    <a:pt x="6136" y="10641"/>
                  </a:moveTo>
                  <a:cubicBezTo>
                    <a:pt x="6099" y="10666"/>
                    <a:pt x="6086" y="10703"/>
                    <a:pt x="6086" y="10752"/>
                  </a:cubicBezTo>
                  <a:cubicBezTo>
                    <a:pt x="6111" y="10839"/>
                    <a:pt x="6198" y="10876"/>
                    <a:pt x="6272" y="10839"/>
                  </a:cubicBezTo>
                  <a:lnTo>
                    <a:pt x="6333" y="10789"/>
                  </a:lnTo>
                  <a:lnTo>
                    <a:pt x="6370" y="10765"/>
                  </a:lnTo>
                  <a:lnTo>
                    <a:pt x="6420" y="10728"/>
                  </a:lnTo>
                  <a:lnTo>
                    <a:pt x="6469" y="10703"/>
                  </a:lnTo>
                  <a:cubicBezTo>
                    <a:pt x="6580" y="10617"/>
                    <a:pt x="6481" y="10444"/>
                    <a:pt x="6358" y="10493"/>
                  </a:cubicBezTo>
                  <a:lnTo>
                    <a:pt x="6333" y="10505"/>
                  </a:lnTo>
                  <a:lnTo>
                    <a:pt x="6247" y="10567"/>
                  </a:lnTo>
                  <a:cubicBezTo>
                    <a:pt x="6210" y="10592"/>
                    <a:pt x="6173" y="10617"/>
                    <a:pt x="6136" y="10641"/>
                  </a:cubicBezTo>
                  <a:close/>
                  <a:moveTo>
                    <a:pt x="6864" y="10086"/>
                  </a:moveTo>
                  <a:cubicBezTo>
                    <a:pt x="6753" y="10160"/>
                    <a:pt x="6864" y="10333"/>
                    <a:pt x="6988" y="10271"/>
                  </a:cubicBezTo>
                  <a:cubicBezTo>
                    <a:pt x="7000" y="10271"/>
                    <a:pt x="7000" y="10259"/>
                    <a:pt x="7012" y="10259"/>
                  </a:cubicBezTo>
                  <a:lnTo>
                    <a:pt x="7185" y="10098"/>
                  </a:lnTo>
                  <a:cubicBezTo>
                    <a:pt x="7222" y="10061"/>
                    <a:pt x="7234" y="10012"/>
                    <a:pt x="7210" y="9962"/>
                  </a:cubicBezTo>
                  <a:cubicBezTo>
                    <a:pt x="7173" y="9888"/>
                    <a:pt x="7086" y="9876"/>
                    <a:pt x="7025" y="9925"/>
                  </a:cubicBezTo>
                  <a:cubicBezTo>
                    <a:pt x="6975" y="9987"/>
                    <a:pt x="6913" y="10036"/>
                    <a:pt x="6864" y="10086"/>
                  </a:cubicBezTo>
                  <a:close/>
                  <a:moveTo>
                    <a:pt x="7494" y="9432"/>
                  </a:moveTo>
                  <a:cubicBezTo>
                    <a:pt x="7395" y="9543"/>
                    <a:pt x="7568" y="9703"/>
                    <a:pt x="7679" y="9580"/>
                  </a:cubicBezTo>
                  <a:lnTo>
                    <a:pt x="7827" y="9407"/>
                  </a:lnTo>
                  <a:cubicBezTo>
                    <a:pt x="7926" y="9296"/>
                    <a:pt x="7790" y="9148"/>
                    <a:pt x="7679" y="9222"/>
                  </a:cubicBezTo>
                  <a:cubicBezTo>
                    <a:pt x="7666" y="9234"/>
                    <a:pt x="7654" y="9246"/>
                    <a:pt x="7642" y="9259"/>
                  </a:cubicBezTo>
                  <a:cubicBezTo>
                    <a:pt x="7592" y="9320"/>
                    <a:pt x="7543" y="9370"/>
                    <a:pt x="7494" y="9432"/>
                  </a:cubicBezTo>
                  <a:close/>
                  <a:moveTo>
                    <a:pt x="8049" y="8703"/>
                  </a:moveTo>
                  <a:cubicBezTo>
                    <a:pt x="7963" y="8827"/>
                    <a:pt x="8160" y="8975"/>
                    <a:pt x="8247" y="8827"/>
                  </a:cubicBezTo>
                  <a:cubicBezTo>
                    <a:pt x="8296" y="8765"/>
                    <a:pt x="8333" y="8703"/>
                    <a:pt x="8382" y="8629"/>
                  </a:cubicBezTo>
                  <a:cubicBezTo>
                    <a:pt x="8456" y="8518"/>
                    <a:pt x="8308" y="8382"/>
                    <a:pt x="8210" y="8481"/>
                  </a:cubicBezTo>
                  <a:cubicBezTo>
                    <a:pt x="8197" y="8493"/>
                    <a:pt x="8185" y="8493"/>
                    <a:pt x="8185" y="8506"/>
                  </a:cubicBezTo>
                  <a:cubicBezTo>
                    <a:pt x="8136" y="8567"/>
                    <a:pt x="8098" y="8642"/>
                    <a:pt x="8061" y="8703"/>
                  </a:cubicBezTo>
                  <a:close/>
                  <a:moveTo>
                    <a:pt x="8518" y="7913"/>
                  </a:moveTo>
                  <a:cubicBezTo>
                    <a:pt x="8493" y="7963"/>
                    <a:pt x="8506" y="8024"/>
                    <a:pt x="8543" y="8061"/>
                  </a:cubicBezTo>
                  <a:cubicBezTo>
                    <a:pt x="8605" y="8111"/>
                    <a:pt x="8691" y="8086"/>
                    <a:pt x="8728" y="8024"/>
                  </a:cubicBezTo>
                  <a:cubicBezTo>
                    <a:pt x="8765" y="7950"/>
                    <a:pt x="8802" y="7889"/>
                    <a:pt x="8827" y="7814"/>
                  </a:cubicBezTo>
                  <a:cubicBezTo>
                    <a:pt x="8888" y="7703"/>
                    <a:pt x="8740" y="7592"/>
                    <a:pt x="8654" y="7679"/>
                  </a:cubicBezTo>
                  <a:cubicBezTo>
                    <a:pt x="8642" y="7691"/>
                    <a:pt x="8629" y="7703"/>
                    <a:pt x="8629" y="7716"/>
                  </a:cubicBezTo>
                  <a:cubicBezTo>
                    <a:pt x="8592" y="7777"/>
                    <a:pt x="8555" y="7852"/>
                    <a:pt x="8518" y="7913"/>
                  </a:cubicBezTo>
                  <a:close/>
                  <a:moveTo>
                    <a:pt x="8901" y="7086"/>
                  </a:moveTo>
                  <a:cubicBezTo>
                    <a:pt x="8851" y="7197"/>
                    <a:pt x="9000" y="7296"/>
                    <a:pt x="9098" y="7210"/>
                  </a:cubicBezTo>
                  <a:cubicBezTo>
                    <a:pt x="9111" y="7197"/>
                    <a:pt x="9111" y="7185"/>
                    <a:pt x="9123" y="7173"/>
                  </a:cubicBezTo>
                  <a:cubicBezTo>
                    <a:pt x="9148" y="7099"/>
                    <a:pt x="9172" y="7024"/>
                    <a:pt x="9197" y="6950"/>
                  </a:cubicBezTo>
                  <a:cubicBezTo>
                    <a:pt x="9246" y="6827"/>
                    <a:pt x="9086" y="6728"/>
                    <a:pt x="9012" y="6839"/>
                  </a:cubicBezTo>
                  <a:cubicBezTo>
                    <a:pt x="9000" y="6839"/>
                    <a:pt x="8987" y="6852"/>
                    <a:pt x="8987" y="6876"/>
                  </a:cubicBezTo>
                  <a:cubicBezTo>
                    <a:pt x="8963" y="6938"/>
                    <a:pt x="8926" y="7012"/>
                    <a:pt x="8901" y="7086"/>
                  </a:cubicBezTo>
                  <a:close/>
                  <a:moveTo>
                    <a:pt x="9197" y="6222"/>
                  </a:moveTo>
                  <a:cubicBezTo>
                    <a:pt x="9160" y="6370"/>
                    <a:pt x="9382" y="6432"/>
                    <a:pt x="9419" y="6284"/>
                  </a:cubicBezTo>
                  <a:cubicBezTo>
                    <a:pt x="9444" y="6197"/>
                    <a:pt x="9456" y="6123"/>
                    <a:pt x="9481" y="6049"/>
                  </a:cubicBezTo>
                  <a:cubicBezTo>
                    <a:pt x="9506" y="5951"/>
                    <a:pt x="9395" y="5864"/>
                    <a:pt x="9308" y="5926"/>
                  </a:cubicBezTo>
                  <a:cubicBezTo>
                    <a:pt x="9284" y="5938"/>
                    <a:pt x="9259" y="5963"/>
                    <a:pt x="9246" y="6000"/>
                  </a:cubicBezTo>
                  <a:cubicBezTo>
                    <a:pt x="9234" y="6074"/>
                    <a:pt x="9209" y="6148"/>
                    <a:pt x="9197" y="6222"/>
                  </a:cubicBezTo>
                  <a:close/>
                  <a:moveTo>
                    <a:pt x="9382" y="5321"/>
                  </a:moveTo>
                  <a:cubicBezTo>
                    <a:pt x="9358" y="5444"/>
                    <a:pt x="9530" y="5506"/>
                    <a:pt x="9592" y="5407"/>
                  </a:cubicBezTo>
                  <a:cubicBezTo>
                    <a:pt x="9604" y="5395"/>
                    <a:pt x="9617" y="5370"/>
                    <a:pt x="9617" y="5358"/>
                  </a:cubicBezTo>
                  <a:cubicBezTo>
                    <a:pt x="9629" y="5284"/>
                    <a:pt x="9629" y="5198"/>
                    <a:pt x="9641" y="5124"/>
                  </a:cubicBezTo>
                  <a:cubicBezTo>
                    <a:pt x="9641" y="5099"/>
                    <a:pt x="9641" y="5087"/>
                    <a:pt x="9641" y="5062"/>
                  </a:cubicBezTo>
                  <a:cubicBezTo>
                    <a:pt x="9666" y="5000"/>
                    <a:pt x="9629" y="4938"/>
                    <a:pt x="9567" y="4926"/>
                  </a:cubicBezTo>
                  <a:cubicBezTo>
                    <a:pt x="9555" y="4914"/>
                    <a:pt x="9543" y="4914"/>
                    <a:pt x="9530" y="4926"/>
                  </a:cubicBezTo>
                  <a:cubicBezTo>
                    <a:pt x="9456" y="4926"/>
                    <a:pt x="9370" y="4926"/>
                    <a:pt x="9296" y="4926"/>
                  </a:cubicBezTo>
                  <a:cubicBezTo>
                    <a:pt x="9172" y="4926"/>
                    <a:pt x="9135" y="5111"/>
                    <a:pt x="9259" y="5148"/>
                  </a:cubicBezTo>
                  <a:cubicBezTo>
                    <a:pt x="9271" y="5161"/>
                    <a:pt x="9284" y="5161"/>
                    <a:pt x="9308" y="5161"/>
                  </a:cubicBezTo>
                  <a:lnTo>
                    <a:pt x="9419" y="5161"/>
                  </a:lnTo>
                  <a:cubicBezTo>
                    <a:pt x="9419" y="5222"/>
                    <a:pt x="9395" y="5272"/>
                    <a:pt x="9395" y="5333"/>
                  </a:cubicBezTo>
                  <a:close/>
                  <a:moveTo>
                    <a:pt x="9456" y="4420"/>
                  </a:moveTo>
                  <a:cubicBezTo>
                    <a:pt x="9469" y="4556"/>
                    <a:pt x="9666" y="4556"/>
                    <a:pt x="9679" y="4420"/>
                  </a:cubicBezTo>
                  <a:lnTo>
                    <a:pt x="9679" y="4358"/>
                  </a:lnTo>
                  <a:lnTo>
                    <a:pt x="9679" y="4173"/>
                  </a:lnTo>
                  <a:cubicBezTo>
                    <a:pt x="9679" y="4050"/>
                    <a:pt x="9506" y="4025"/>
                    <a:pt x="9456" y="4136"/>
                  </a:cubicBezTo>
                  <a:cubicBezTo>
                    <a:pt x="9456" y="4161"/>
                    <a:pt x="9456" y="4173"/>
                    <a:pt x="9456" y="4185"/>
                  </a:cubicBezTo>
                  <a:lnTo>
                    <a:pt x="9456" y="4420"/>
                  </a:lnTo>
                  <a:close/>
                  <a:moveTo>
                    <a:pt x="9395" y="3506"/>
                  </a:moveTo>
                  <a:cubicBezTo>
                    <a:pt x="9407" y="3642"/>
                    <a:pt x="9604" y="3642"/>
                    <a:pt x="9617" y="3506"/>
                  </a:cubicBezTo>
                  <a:lnTo>
                    <a:pt x="9617" y="3482"/>
                  </a:lnTo>
                  <a:cubicBezTo>
                    <a:pt x="9604" y="3395"/>
                    <a:pt x="9592" y="3321"/>
                    <a:pt x="9580" y="3235"/>
                  </a:cubicBezTo>
                  <a:cubicBezTo>
                    <a:pt x="9555" y="3111"/>
                    <a:pt x="9370" y="3111"/>
                    <a:pt x="9358" y="3235"/>
                  </a:cubicBezTo>
                  <a:cubicBezTo>
                    <a:pt x="9345" y="3260"/>
                    <a:pt x="9345" y="3272"/>
                    <a:pt x="9358" y="3284"/>
                  </a:cubicBezTo>
                  <a:cubicBezTo>
                    <a:pt x="9370" y="3358"/>
                    <a:pt x="9382" y="3432"/>
                    <a:pt x="9395" y="3506"/>
                  </a:cubicBezTo>
                  <a:close/>
                  <a:moveTo>
                    <a:pt x="9111" y="2692"/>
                  </a:moveTo>
                  <a:cubicBezTo>
                    <a:pt x="9197" y="2791"/>
                    <a:pt x="9358" y="2716"/>
                    <a:pt x="9321" y="2593"/>
                  </a:cubicBezTo>
                  <a:cubicBezTo>
                    <a:pt x="9308" y="2568"/>
                    <a:pt x="9308" y="2556"/>
                    <a:pt x="9296" y="2544"/>
                  </a:cubicBezTo>
                  <a:cubicBezTo>
                    <a:pt x="9234" y="2482"/>
                    <a:pt x="9172" y="2420"/>
                    <a:pt x="9098" y="2371"/>
                  </a:cubicBezTo>
                  <a:cubicBezTo>
                    <a:pt x="8987" y="2297"/>
                    <a:pt x="8851" y="2433"/>
                    <a:pt x="8938" y="2544"/>
                  </a:cubicBezTo>
                  <a:cubicBezTo>
                    <a:pt x="8950" y="2544"/>
                    <a:pt x="8963" y="2556"/>
                    <a:pt x="8975" y="2568"/>
                  </a:cubicBezTo>
                  <a:cubicBezTo>
                    <a:pt x="9024" y="2593"/>
                    <a:pt x="9074" y="2642"/>
                    <a:pt x="9111" y="2692"/>
                  </a:cubicBezTo>
                  <a:close/>
                  <a:moveTo>
                    <a:pt x="8395" y="2544"/>
                  </a:moveTo>
                  <a:cubicBezTo>
                    <a:pt x="8531" y="2507"/>
                    <a:pt x="8493" y="2309"/>
                    <a:pt x="8358" y="2321"/>
                  </a:cubicBezTo>
                  <a:cubicBezTo>
                    <a:pt x="8345" y="2321"/>
                    <a:pt x="8333" y="2321"/>
                    <a:pt x="8321" y="2321"/>
                  </a:cubicBezTo>
                  <a:cubicBezTo>
                    <a:pt x="8247" y="2346"/>
                    <a:pt x="8173" y="2383"/>
                    <a:pt x="8098" y="2420"/>
                  </a:cubicBezTo>
                  <a:cubicBezTo>
                    <a:pt x="8074" y="2433"/>
                    <a:pt x="8049" y="2445"/>
                    <a:pt x="8037" y="2470"/>
                  </a:cubicBezTo>
                  <a:cubicBezTo>
                    <a:pt x="8000" y="2568"/>
                    <a:pt x="8098" y="2679"/>
                    <a:pt x="8197" y="2630"/>
                  </a:cubicBezTo>
                  <a:cubicBezTo>
                    <a:pt x="8259" y="2593"/>
                    <a:pt x="8333" y="2568"/>
                    <a:pt x="8395" y="2544"/>
                  </a:cubicBezTo>
                  <a:close/>
                  <a:moveTo>
                    <a:pt x="7642" y="3000"/>
                  </a:moveTo>
                  <a:cubicBezTo>
                    <a:pt x="7666" y="2976"/>
                    <a:pt x="7679" y="2951"/>
                    <a:pt x="7679" y="2926"/>
                  </a:cubicBezTo>
                  <a:cubicBezTo>
                    <a:pt x="7691" y="2815"/>
                    <a:pt x="7568" y="2754"/>
                    <a:pt x="7494" y="2815"/>
                  </a:cubicBezTo>
                  <a:cubicBezTo>
                    <a:pt x="7420" y="2877"/>
                    <a:pt x="7370" y="2926"/>
                    <a:pt x="7308" y="3000"/>
                  </a:cubicBezTo>
                  <a:cubicBezTo>
                    <a:pt x="7284" y="3037"/>
                    <a:pt x="7271" y="3087"/>
                    <a:pt x="7296" y="3136"/>
                  </a:cubicBezTo>
                  <a:cubicBezTo>
                    <a:pt x="7346" y="3198"/>
                    <a:pt x="7432" y="3210"/>
                    <a:pt x="7481" y="3149"/>
                  </a:cubicBezTo>
                  <a:cubicBezTo>
                    <a:pt x="7531" y="3087"/>
                    <a:pt x="7580" y="3037"/>
                    <a:pt x="7642" y="2988"/>
                  </a:cubicBezTo>
                  <a:close/>
                  <a:moveTo>
                    <a:pt x="7259" y="3692"/>
                  </a:moveTo>
                  <a:cubicBezTo>
                    <a:pt x="7259" y="3655"/>
                    <a:pt x="7234" y="3605"/>
                    <a:pt x="7185" y="3593"/>
                  </a:cubicBezTo>
                  <a:cubicBezTo>
                    <a:pt x="7111" y="3568"/>
                    <a:pt x="7025" y="3630"/>
                    <a:pt x="7037" y="3704"/>
                  </a:cubicBezTo>
                  <a:cubicBezTo>
                    <a:pt x="7037" y="3790"/>
                    <a:pt x="7049" y="3877"/>
                    <a:pt x="7086" y="3963"/>
                  </a:cubicBezTo>
                  <a:cubicBezTo>
                    <a:pt x="7123" y="4099"/>
                    <a:pt x="7321" y="4050"/>
                    <a:pt x="7308" y="3914"/>
                  </a:cubicBezTo>
                  <a:cubicBezTo>
                    <a:pt x="7308" y="3914"/>
                    <a:pt x="7308" y="3901"/>
                    <a:pt x="7308" y="3889"/>
                  </a:cubicBezTo>
                  <a:cubicBezTo>
                    <a:pt x="7284" y="3827"/>
                    <a:pt x="7271" y="3766"/>
                    <a:pt x="7271" y="3692"/>
                  </a:cubicBezTo>
                  <a:close/>
                  <a:moveTo>
                    <a:pt x="7666" y="4408"/>
                  </a:moveTo>
                  <a:cubicBezTo>
                    <a:pt x="7568" y="4321"/>
                    <a:pt x="7420" y="4432"/>
                    <a:pt x="7481" y="4556"/>
                  </a:cubicBezTo>
                  <a:cubicBezTo>
                    <a:pt x="7481" y="4556"/>
                    <a:pt x="7494" y="4568"/>
                    <a:pt x="7506" y="4580"/>
                  </a:cubicBezTo>
                  <a:cubicBezTo>
                    <a:pt x="7555" y="4642"/>
                    <a:pt x="7617" y="4691"/>
                    <a:pt x="7679" y="4741"/>
                  </a:cubicBezTo>
                  <a:cubicBezTo>
                    <a:pt x="7802" y="4840"/>
                    <a:pt x="7950" y="4667"/>
                    <a:pt x="7839" y="4568"/>
                  </a:cubicBezTo>
                  <a:cubicBezTo>
                    <a:pt x="7778" y="4519"/>
                    <a:pt x="7728" y="4469"/>
                    <a:pt x="7666" y="4408"/>
                  </a:cubicBezTo>
                  <a:close/>
                  <a:moveTo>
                    <a:pt x="8395" y="4852"/>
                  </a:moveTo>
                  <a:cubicBezTo>
                    <a:pt x="8271" y="4815"/>
                    <a:pt x="8197" y="4988"/>
                    <a:pt x="8308" y="5062"/>
                  </a:cubicBezTo>
                  <a:cubicBezTo>
                    <a:pt x="8321" y="5062"/>
                    <a:pt x="8333" y="5074"/>
                    <a:pt x="8345" y="5074"/>
                  </a:cubicBezTo>
                  <a:cubicBezTo>
                    <a:pt x="8419" y="5099"/>
                    <a:pt x="8493" y="5111"/>
                    <a:pt x="8580" y="5124"/>
                  </a:cubicBezTo>
                  <a:cubicBezTo>
                    <a:pt x="8703" y="5136"/>
                    <a:pt x="8765" y="4963"/>
                    <a:pt x="8654" y="4901"/>
                  </a:cubicBezTo>
                  <a:cubicBezTo>
                    <a:pt x="8642" y="4901"/>
                    <a:pt x="8629" y="4889"/>
                    <a:pt x="8617" y="4889"/>
                  </a:cubicBezTo>
                  <a:cubicBezTo>
                    <a:pt x="8543" y="4877"/>
                    <a:pt x="8469" y="4864"/>
                    <a:pt x="8395" y="4852"/>
                  </a:cubicBezTo>
                  <a:close/>
                  <a:moveTo>
                    <a:pt x="10197" y="4852"/>
                  </a:moveTo>
                  <a:cubicBezTo>
                    <a:pt x="10074" y="4864"/>
                    <a:pt x="10074" y="5049"/>
                    <a:pt x="10197" y="5074"/>
                  </a:cubicBezTo>
                  <a:cubicBezTo>
                    <a:pt x="10209" y="5074"/>
                    <a:pt x="10222" y="5074"/>
                    <a:pt x="10234" y="5074"/>
                  </a:cubicBezTo>
                  <a:lnTo>
                    <a:pt x="10469" y="5037"/>
                  </a:lnTo>
                  <a:cubicBezTo>
                    <a:pt x="10592" y="5012"/>
                    <a:pt x="10592" y="4827"/>
                    <a:pt x="10469" y="4815"/>
                  </a:cubicBezTo>
                  <a:cubicBezTo>
                    <a:pt x="10456" y="4803"/>
                    <a:pt x="10431" y="4803"/>
                    <a:pt x="10419" y="4815"/>
                  </a:cubicBezTo>
                  <a:cubicBezTo>
                    <a:pt x="10345" y="4827"/>
                    <a:pt x="10271" y="4840"/>
                    <a:pt x="10197" y="4852"/>
                  </a:cubicBezTo>
                  <a:close/>
                  <a:moveTo>
                    <a:pt x="11098" y="4667"/>
                  </a:moveTo>
                  <a:cubicBezTo>
                    <a:pt x="11012" y="4691"/>
                    <a:pt x="10975" y="4803"/>
                    <a:pt x="11049" y="4864"/>
                  </a:cubicBezTo>
                  <a:cubicBezTo>
                    <a:pt x="11073" y="4889"/>
                    <a:pt x="11123" y="4901"/>
                    <a:pt x="11160" y="4901"/>
                  </a:cubicBezTo>
                  <a:lnTo>
                    <a:pt x="11382" y="4840"/>
                  </a:lnTo>
                  <a:cubicBezTo>
                    <a:pt x="11518" y="4803"/>
                    <a:pt x="11493" y="4593"/>
                    <a:pt x="11345" y="4605"/>
                  </a:cubicBezTo>
                  <a:lnTo>
                    <a:pt x="11320" y="4605"/>
                  </a:lnTo>
                  <a:lnTo>
                    <a:pt x="11098" y="4667"/>
                  </a:lnTo>
                  <a:close/>
                  <a:moveTo>
                    <a:pt x="11987" y="4408"/>
                  </a:moveTo>
                  <a:cubicBezTo>
                    <a:pt x="11851" y="4457"/>
                    <a:pt x="11888" y="4642"/>
                    <a:pt x="12024" y="4642"/>
                  </a:cubicBezTo>
                  <a:cubicBezTo>
                    <a:pt x="12036" y="4642"/>
                    <a:pt x="12049" y="4642"/>
                    <a:pt x="12061" y="4642"/>
                  </a:cubicBezTo>
                  <a:lnTo>
                    <a:pt x="12283" y="4556"/>
                  </a:lnTo>
                  <a:cubicBezTo>
                    <a:pt x="12394" y="4519"/>
                    <a:pt x="12369" y="4334"/>
                    <a:pt x="12246" y="4334"/>
                  </a:cubicBezTo>
                  <a:cubicBezTo>
                    <a:pt x="12221" y="4334"/>
                    <a:pt x="12209" y="4334"/>
                    <a:pt x="12197" y="4346"/>
                  </a:cubicBezTo>
                  <a:lnTo>
                    <a:pt x="11987" y="4420"/>
                  </a:lnTo>
                  <a:close/>
                  <a:moveTo>
                    <a:pt x="12839" y="4074"/>
                  </a:moveTo>
                  <a:cubicBezTo>
                    <a:pt x="12727" y="4124"/>
                    <a:pt x="12764" y="4296"/>
                    <a:pt x="12888" y="4296"/>
                  </a:cubicBezTo>
                  <a:cubicBezTo>
                    <a:pt x="12900" y="4296"/>
                    <a:pt x="12913" y="4296"/>
                    <a:pt x="12925" y="4284"/>
                  </a:cubicBezTo>
                  <a:lnTo>
                    <a:pt x="13147" y="4185"/>
                  </a:lnTo>
                  <a:cubicBezTo>
                    <a:pt x="13258" y="4136"/>
                    <a:pt x="13209" y="3951"/>
                    <a:pt x="13085" y="3963"/>
                  </a:cubicBezTo>
                  <a:cubicBezTo>
                    <a:pt x="13073" y="3963"/>
                    <a:pt x="13061" y="3976"/>
                    <a:pt x="13048" y="3976"/>
                  </a:cubicBezTo>
                  <a:close/>
                  <a:moveTo>
                    <a:pt x="13653" y="3655"/>
                  </a:moveTo>
                  <a:cubicBezTo>
                    <a:pt x="13542" y="3729"/>
                    <a:pt x="13604" y="3889"/>
                    <a:pt x="13727" y="3877"/>
                  </a:cubicBezTo>
                  <a:cubicBezTo>
                    <a:pt x="13740" y="3877"/>
                    <a:pt x="13752" y="3864"/>
                    <a:pt x="13764" y="3864"/>
                  </a:cubicBezTo>
                  <a:cubicBezTo>
                    <a:pt x="13838" y="3827"/>
                    <a:pt x="13900" y="3778"/>
                    <a:pt x="13974" y="3741"/>
                  </a:cubicBezTo>
                  <a:cubicBezTo>
                    <a:pt x="14098" y="3655"/>
                    <a:pt x="13987" y="3457"/>
                    <a:pt x="13851" y="3544"/>
                  </a:cubicBezTo>
                  <a:close/>
                  <a:moveTo>
                    <a:pt x="14419" y="3161"/>
                  </a:moveTo>
                  <a:cubicBezTo>
                    <a:pt x="14320" y="3235"/>
                    <a:pt x="14394" y="3395"/>
                    <a:pt x="14517" y="3371"/>
                  </a:cubicBezTo>
                  <a:cubicBezTo>
                    <a:pt x="14530" y="3371"/>
                    <a:pt x="14554" y="3358"/>
                    <a:pt x="14567" y="3358"/>
                  </a:cubicBezTo>
                  <a:cubicBezTo>
                    <a:pt x="14628" y="3309"/>
                    <a:pt x="14690" y="3260"/>
                    <a:pt x="14752" y="3210"/>
                  </a:cubicBezTo>
                  <a:cubicBezTo>
                    <a:pt x="14826" y="3149"/>
                    <a:pt x="14801" y="3013"/>
                    <a:pt x="14690" y="3000"/>
                  </a:cubicBezTo>
                  <a:cubicBezTo>
                    <a:pt x="14665" y="3000"/>
                    <a:pt x="14628" y="3013"/>
                    <a:pt x="14604" y="3025"/>
                  </a:cubicBezTo>
                  <a:close/>
                  <a:moveTo>
                    <a:pt x="15135" y="2581"/>
                  </a:moveTo>
                  <a:cubicBezTo>
                    <a:pt x="15097" y="2605"/>
                    <a:pt x="15085" y="2655"/>
                    <a:pt x="15097" y="2692"/>
                  </a:cubicBezTo>
                  <a:cubicBezTo>
                    <a:pt x="15110" y="2778"/>
                    <a:pt x="15221" y="2815"/>
                    <a:pt x="15295" y="2754"/>
                  </a:cubicBezTo>
                  <a:cubicBezTo>
                    <a:pt x="15344" y="2704"/>
                    <a:pt x="15406" y="2642"/>
                    <a:pt x="15455" y="2593"/>
                  </a:cubicBezTo>
                  <a:cubicBezTo>
                    <a:pt x="15579" y="2482"/>
                    <a:pt x="15418" y="2309"/>
                    <a:pt x="15307" y="2420"/>
                  </a:cubicBezTo>
                  <a:cubicBezTo>
                    <a:pt x="15246" y="2470"/>
                    <a:pt x="15196" y="2531"/>
                    <a:pt x="15135" y="2581"/>
                  </a:cubicBezTo>
                  <a:close/>
                  <a:moveTo>
                    <a:pt x="15752" y="1926"/>
                  </a:moveTo>
                  <a:cubicBezTo>
                    <a:pt x="15715" y="1951"/>
                    <a:pt x="15715" y="2001"/>
                    <a:pt x="15739" y="2050"/>
                  </a:cubicBezTo>
                  <a:cubicBezTo>
                    <a:pt x="15776" y="2124"/>
                    <a:pt x="15875" y="2124"/>
                    <a:pt x="15925" y="2062"/>
                  </a:cubicBezTo>
                  <a:cubicBezTo>
                    <a:pt x="15974" y="2001"/>
                    <a:pt x="16023" y="1939"/>
                    <a:pt x="16073" y="1877"/>
                  </a:cubicBezTo>
                  <a:cubicBezTo>
                    <a:pt x="16134" y="1778"/>
                    <a:pt x="16023" y="1655"/>
                    <a:pt x="15925" y="1717"/>
                  </a:cubicBezTo>
                  <a:cubicBezTo>
                    <a:pt x="15912" y="1717"/>
                    <a:pt x="15900" y="1729"/>
                    <a:pt x="15900" y="1741"/>
                  </a:cubicBezTo>
                  <a:cubicBezTo>
                    <a:pt x="15850" y="1803"/>
                    <a:pt x="15801" y="1865"/>
                    <a:pt x="15752" y="1926"/>
                  </a:cubicBezTo>
                  <a:close/>
                  <a:moveTo>
                    <a:pt x="16270" y="1173"/>
                  </a:moveTo>
                  <a:cubicBezTo>
                    <a:pt x="16159" y="1285"/>
                    <a:pt x="16332" y="1445"/>
                    <a:pt x="16443" y="1322"/>
                  </a:cubicBezTo>
                  <a:cubicBezTo>
                    <a:pt x="16455" y="1322"/>
                    <a:pt x="16455" y="1309"/>
                    <a:pt x="16468" y="1297"/>
                  </a:cubicBezTo>
                  <a:lnTo>
                    <a:pt x="16492" y="1248"/>
                  </a:lnTo>
                  <a:lnTo>
                    <a:pt x="16542" y="1149"/>
                  </a:lnTo>
                  <a:lnTo>
                    <a:pt x="16579" y="1087"/>
                  </a:lnTo>
                  <a:cubicBezTo>
                    <a:pt x="16653" y="964"/>
                    <a:pt x="16480" y="853"/>
                    <a:pt x="16394" y="951"/>
                  </a:cubicBezTo>
                  <a:cubicBezTo>
                    <a:pt x="16381" y="964"/>
                    <a:pt x="16381" y="976"/>
                    <a:pt x="16381" y="976"/>
                  </a:cubicBezTo>
                  <a:lnTo>
                    <a:pt x="16344" y="1038"/>
                  </a:lnTo>
                  <a:lnTo>
                    <a:pt x="16295" y="11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2011;p69">
            <a:extLst>
              <a:ext uri="{FF2B5EF4-FFF2-40B4-BE49-F238E27FC236}">
                <a16:creationId xmlns:a16="http://schemas.microsoft.com/office/drawing/2014/main" id="{CC05FF38-983B-41F3-9D12-0837690ECEAE}"/>
              </a:ext>
            </a:extLst>
          </p:cNvPr>
          <p:cNvGrpSpPr/>
          <p:nvPr/>
        </p:nvGrpSpPr>
        <p:grpSpPr>
          <a:xfrm rot="-1845096">
            <a:off x="1706338" y="4117563"/>
            <a:ext cx="391003" cy="1284199"/>
            <a:chOff x="1276425" y="1928068"/>
            <a:chExt cx="378577" cy="1391130"/>
          </a:xfrm>
        </p:grpSpPr>
        <p:sp>
          <p:nvSpPr>
            <p:cNvPr id="6" name="Google Shape;2012;p69">
              <a:extLst>
                <a:ext uri="{FF2B5EF4-FFF2-40B4-BE49-F238E27FC236}">
                  <a16:creationId xmlns:a16="http://schemas.microsoft.com/office/drawing/2014/main" id="{9FD4DA8E-1314-48D1-8E8D-4893EE94991C}"/>
                </a:ext>
              </a:extLst>
            </p:cNvPr>
            <p:cNvSpPr/>
            <p:nvPr/>
          </p:nvSpPr>
          <p:spPr>
            <a:xfrm>
              <a:off x="1282125" y="1942105"/>
              <a:ext cx="360053" cy="1366551"/>
            </a:xfrm>
            <a:custGeom>
              <a:avLst/>
              <a:gdLst/>
              <a:ahLst/>
              <a:cxnLst/>
              <a:rect l="l" t="t" r="r" b="b"/>
              <a:pathLst>
                <a:path w="6317" h="21906" extrusionOk="0">
                  <a:moveTo>
                    <a:pt x="6015" y="1"/>
                  </a:moveTo>
                  <a:cubicBezTo>
                    <a:pt x="4303" y="188"/>
                    <a:pt x="2548" y="354"/>
                    <a:pt x="830" y="354"/>
                  </a:cubicBezTo>
                  <a:cubicBezTo>
                    <a:pt x="712" y="354"/>
                    <a:pt x="594" y="353"/>
                    <a:pt x="477" y="352"/>
                  </a:cubicBezTo>
                  <a:lnTo>
                    <a:pt x="477" y="352"/>
                  </a:lnTo>
                  <a:cubicBezTo>
                    <a:pt x="602" y="7394"/>
                    <a:pt x="0" y="14437"/>
                    <a:pt x="151" y="21505"/>
                  </a:cubicBezTo>
                  <a:cubicBezTo>
                    <a:pt x="1078" y="21505"/>
                    <a:pt x="2005" y="21580"/>
                    <a:pt x="2908" y="21655"/>
                  </a:cubicBezTo>
                  <a:cubicBezTo>
                    <a:pt x="3810" y="21730"/>
                    <a:pt x="4762" y="21730"/>
                    <a:pt x="5639" y="21906"/>
                  </a:cubicBezTo>
                  <a:cubicBezTo>
                    <a:pt x="5840" y="18297"/>
                    <a:pt x="6015" y="14713"/>
                    <a:pt x="6066" y="11104"/>
                  </a:cubicBezTo>
                  <a:cubicBezTo>
                    <a:pt x="6091" y="9174"/>
                    <a:pt x="6091" y="7269"/>
                    <a:pt x="6091" y="5364"/>
                  </a:cubicBezTo>
                  <a:cubicBezTo>
                    <a:pt x="6091" y="4663"/>
                    <a:pt x="6066" y="3961"/>
                    <a:pt x="6066" y="3259"/>
                  </a:cubicBezTo>
                  <a:cubicBezTo>
                    <a:pt x="6066" y="2983"/>
                    <a:pt x="6316" y="452"/>
                    <a:pt x="6316" y="1"/>
                  </a:cubicBezTo>
                  <a:lnTo>
                    <a:pt x="6316" y="1"/>
                  </a:lnTo>
                  <a:cubicBezTo>
                    <a:pt x="6296" y="42"/>
                    <a:pt x="6259" y="83"/>
                    <a:pt x="6218" y="83"/>
                  </a:cubicBezTo>
                  <a:cubicBezTo>
                    <a:pt x="6209" y="83"/>
                    <a:pt x="6200" y="81"/>
                    <a:pt x="6191" y="76"/>
                  </a:cubicBezTo>
                  <a:cubicBezTo>
                    <a:pt x="6141" y="76"/>
                    <a:pt x="6116" y="76"/>
                    <a:pt x="6066" y="51"/>
                  </a:cubicBezTo>
                  <a:cubicBezTo>
                    <a:pt x="6040" y="51"/>
                    <a:pt x="6015" y="26"/>
                    <a:pt x="6015" y="1"/>
                  </a:cubicBezTo>
                  <a:close/>
                </a:path>
              </a:pathLst>
            </a:custGeom>
            <a:solidFill>
              <a:srgbClr val="E0E0E0">
                <a:alpha val="6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13;p69">
              <a:extLst>
                <a:ext uri="{FF2B5EF4-FFF2-40B4-BE49-F238E27FC236}">
                  <a16:creationId xmlns:a16="http://schemas.microsoft.com/office/drawing/2014/main" id="{C39BC2B1-1527-4F5F-BA68-7B7248C5862A}"/>
                </a:ext>
              </a:extLst>
            </p:cNvPr>
            <p:cNvSpPr/>
            <p:nvPr/>
          </p:nvSpPr>
          <p:spPr>
            <a:xfrm>
              <a:off x="1276425" y="1928068"/>
              <a:ext cx="378577" cy="1391130"/>
            </a:xfrm>
            <a:custGeom>
              <a:avLst/>
              <a:gdLst/>
              <a:ahLst/>
              <a:cxnLst/>
              <a:rect l="l" t="t" r="r" b="b"/>
              <a:pathLst>
                <a:path w="6642" h="22300" extrusionOk="0">
                  <a:moveTo>
                    <a:pt x="6248" y="58"/>
                  </a:moveTo>
                  <a:lnTo>
                    <a:pt x="6248" y="58"/>
                  </a:lnTo>
                  <a:cubicBezTo>
                    <a:pt x="6262" y="64"/>
                    <a:pt x="6270" y="73"/>
                    <a:pt x="6268" y="73"/>
                  </a:cubicBezTo>
                  <a:cubicBezTo>
                    <a:pt x="6266" y="73"/>
                    <a:pt x="6260" y="69"/>
                    <a:pt x="6248" y="58"/>
                  </a:cubicBezTo>
                  <a:close/>
                  <a:moveTo>
                    <a:pt x="6046" y="462"/>
                  </a:moveTo>
                  <a:cubicBezTo>
                    <a:pt x="6073" y="478"/>
                    <a:pt x="6105" y="493"/>
                    <a:pt x="6140" y="502"/>
                  </a:cubicBezTo>
                  <a:lnTo>
                    <a:pt x="6090" y="502"/>
                  </a:lnTo>
                  <a:lnTo>
                    <a:pt x="6173" y="518"/>
                  </a:lnTo>
                  <a:lnTo>
                    <a:pt x="6173" y="518"/>
                  </a:lnTo>
                  <a:cubicBezTo>
                    <a:pt x="6120" y="1295"/>
                    <a:pt x="6032" y="2124"/>
                    <a:pt x="5965" y="2933"/>
                  </a:cubicBezTo>
                  <a:lnTo>
                    <a:pt x="5940" y="3284"/>
                  </a:lnTo>
                  <a:lnTo>
                    <a:pt x="5940" y="3484"/>
                  </a:lnTo>
                  <a:lnTo>
                    <a:pt x="5940" y="3659"/>
                  </a:lnTo>
                  <a:lnTo>
                    <a:pt x="5940" y="4336"/>
                  </a:lnTo>
                  <a:lnTo>
                    <a:pt x="5940" y="5715"/>
                  </a:lnTo>
                  <a:cubicBezTo>
                    <a:pt x="5940" y="7519"/>
                    <a:pt x="5890" y="9349"/>
                    <a:pt x="5915" y="11178"/>
                  </a:cubicBezTo>
                  <a:lnTo>
                    <a:pt x="5739" y="16542"/>
                  </a:lnTo>
                  <a:lnTo>
                    <a:pt x="5614" y="21955"/>
                  </a:lnTo>
                  <a:cubicBezTo>
                    <a:pt x="5589" y="21930"/>
                    <a:pt x="5614" y="21905"/>
                    <a:pt x="5589" y="21905"/>
                  </a:cubicBezTo>
                  <a:lnTo>
                    <a:pt x="5439" y="21855"/>
                  </a:lnTo>
                  <a:lnTo>
                    <a:pt x="5088" y="21805"/>
                  </a:lnTo>
                  <a:cubicBezTo>
                    <a:pt x="4837" y="21780"/>
                    <a:pt x="4612" y="21755"/>
                    <a:pt x="4386" y="21755"/>
                  </a:cubicBezTo>
                  <a:lnTo>
                    <a:pt x="3008" y="21655"/>
                  </a:lnTo>
                  <a:lnTo>
                    <a:pt x="471" y="21516"/>
                  </a:lnTo>
                  <a:lnTo>
                    <a:pt x="471" y="21516"/>
                  </a:lnTo>
                  <a:cubicBezTo>
                    <a:pt x="428" y="19833"/>
                    <a:pt x="452" y="18149"/>
                    <a:pt x="476" y="16441"/>
                  </a:cubicBezTo>
                  <a:cubicBezTo>
                    <a:pt x="551" y="14687"/>
                    <a:pt x="426" y="12933"/>
                    <a:pt x="526" y="11153"/>
                  </a:cubicBezTo>
                  <a:lnTo>
                    <a:pt x="752" y="5865"/>
                  </a:lnTo>
                  <a:cubicBezTo>
                    <a:pt x="800" y="4185"/>
                    <a:pt x="825" y="2483"/>
                    <a:pt x="805" y="802"/>
                  </a:cubicBezTo>
                  <a:lnTo>
                    <a:pt x="805" y="802"/>
                  </a:lnTo>
                  <a:cubicBezTo>
                    <a:pt x="2552" y="790"/>
                    <a:pt x="4299" y="649"/>
                    <a:pt x="6046" y="462"/>
                  </a:cubicBezTo>
                  <a:close/>
                  <a:moveTo>
                    <a:pt x="6090" y="0"/>
                  </a:moveTo>
                  <a:cubicBezTo>
                    <a:pt x="4261" y="201"/>
                    <a:pt x="2406" y="376"/>
                    <a:pt x="577" y="376"/>
                  </a:cubicBezTo>
                  <a:cubicBezTo>
                    <a:pt x="451" y="376"/>
                    <a:pt x="376" y="451"/>
                    <a:pt x="376" y="577"/>
                  </a:cubicBezTo>
                  <a:cubicBezTo>
                    <a:pt x="401" y="2331"/>
                    <a:pt x="376" y="4111"/>
                    <a:pt x="351" y="5865"/>
                  </a:cubicBezTo>
                  <a:cubicBezTo>
                    <a:pt x="351" y="7619"/>
                    <a:pt x="301" y="9399"/>
                    <a:pt x="276" y="11153"/>
                  </a:cubicBezTo>
                  <a:cubicBezTo>
                    <a:pt x="251" y="12908"/>
                    <a:pt x="25" y="14662"/>
                    <a:pt x="50" y="16441"/>
                  </a:cubicBezTo>
                  <a:cubicBezTo>
                    <a:pt x="0" y="18196"/>
                    <a:pt x="0" y="19975"/>
                    <a:pt x="25" y="21730"/>
                  </a:cubicBezTo>
                  <a:cubicBezTo>
                    <a:pt x="25" y="21855"/>
                    <a:pt x="125" y="21955"/>
                    <a:pt x="251" y="21955"/>
                  </a:cubicBezTo>
                  <a:lnTo>
                    <a:pt x="2983" y="22106"/>
                  </a:lnTo>
                  <a:lnTo>
                    <a:pt x="4361" y="22181"/>
                  </a:lnTo>
                  <a:cubicBezTo>
                    <a:pt x="4587" y="22181"/>
                    <a:pt x="4812" y="22206"/>
                    <a:pt x="5038" y="22231"/>
                  </a:cubicBezTo>
                  <a:lnTo>
                    <a:pt x="5363" y="22256"/>
                  </a:lnTo>
                  <a:lnTo>
                    <a:pt x="5539" y="22281"/>
                  </a:lnTo>
                  <a:cubicBezTo>
                    <a:pt x="5589" y="22294"/>
                    <a:pt x="5645" y="22300"/>
                    <a:pt x="5702" y="22300"/>
                  </a:cubicBezTo>
                  <a:cubicBezTo>
                    <a:pt x="5758" y="22300"/>
                    <a:pt x="5815" y="22294"/>
                    <a:pt x="5865" y="22281"/>
                  </a:cubicBezTo>
                  <a:cubicBezTo>
                    <a:pt x="6065" y="18622"/>
                    <a:pt x="6266" y="14888"/>
                    <a:pt x="6416" y="11178"/>
                  </a:cubicBezTo>
                  <a:cubicBezTo>
                    <a:pt x="6441" y="9349"/>
                    <a:pt x="6416" y="7519"/>
                    <a:pt x="6441" y="5690"/>
                  </a:cubicBezTo>
                  <a:lnTo>
                    <a:pt x="6416" y="4336"/>
                  </a:lnTo>
                  <a:lnTo>
                    <a:pt x="6416" y="3634"/>
                  </a:lnTo>
                  <a:lnTo>
                    <a:pt x="6416" y="3484"/>
                  </a:lnTo>
                  <a:lnTo>
                    <a:pt x="6416" y="3334"/>
                  </a:lnTo>
                  <a:lnTo>
                    <a:pt x="6441" y="2983"/>
                  </a:lnTo>
                  <a:cubicBezTo>
                    <a:pt x="6514" y="2081"/>
                    <a:pt x="6611" y="1227"/>
                    <a:pt x="6639" y="306"/>
                  </a:cubicBezTo>
                  <a:lnTo>
                    <a:pt x="6639" y="306"/>
                  </a:lnTo>
                  <a:cubicBezTo>
                    <a:pt x="6640" y="304"/>
                    <a:pt x="6641" y="303"/>
                    <a:pt x="6642" y="301"/>
                  </a:cubicBezTo>
                  <a:lnTo>
                    <a:pt x="6640" y="301"/>
                  </a:lnTo>
                  <a:lnTo>
                    <a:pt x="6640" y="301"/>
                  </a:lnTo>
                  <a:cubicBezTo>
                    <a:pt x="6640" y="276"/>
                    <a:pt x="6641" y="251"/>
                    <a:pt x="6642" y="226"/>
                  </a:cubicBezTo>
                  <a:lnTo>
                    <a:pt x="6191" y="176"/>
                  </a:lnTo>
                  <a:cubicBezTo>
                    <a:pt x="6216" y="75"/>
                    <a:pt x="6266" y="75"/>
                    <a:pt x="6316" y="75"/>
                  </a:cubicBezTo>
                  <a:lnTo>
                    <a:pt x="6341" y="75"/>
                  </a:lnTo>
                  <a:lnTo>
                    <a:pt x="6241" y="50"/>
                  </a:lnTo>
                  <a:cubicBezTo>
                    <a:pt x="6216" y="25"/>
                    <a:pt x="6140" y="0"/>
                    <a:pt x="609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2354;p75">
            <a:extLst>
              <a:ext uri="{FF2B5EF4-FFF2-40B4-BE49-F238E27FC236}">
                <a16:creationId xmlns:a16="http://schemas.microsoft.com/office/drawing/2014/main" id="{DC155664-BB96-4D4C-8102-A6F1A1228B81}"/>
              </a:ext>
            </a:extLst>
          </p:cNvPr>
          <p:cNvGrpSpPr/>
          <p:nvPr/>
        </p:nvGrpSpPr>
        <p:grpSpPr>
          <a:xfrm rot="18987226">
            <a:off x="7058902" y="1136447"/>
            <a:ext cx="428976" cy="1173468"/>
            <a:chOff x="3443472" y="1907731"/>
            <a:chExt cx="454327" cy="1325503"/>
          </a:xfrm>
        </p:grpSpPr>
        <p:sp>
          <p:nvSpPr>
            <p:cNvPr id="9" name="Google Shape;2355;p75">
              <a:extLst>
                <a:ext uri="{FF2B5EF4-FFF2-40B4-BE49-F238E27FC236}">
                  <a16:creationId xmlns:a16="http://schemas.microsoft.com/office/drawing/2014/main" id="{38C1D26B-CEAB-468F-9B89-E64191BD9EA6}"/>
                </a:ext>
              </a:extLst>
            </p:cNvPr>
            <p:cNvSpPr/>
            <p:nvPr/>
          </p:nvSpPr>
          <p:spPr>
            <a:xfrm>
              <a:off x="3456297" y="1920208"/>
              <a:ext cx="427196" cy="1302484"/>
            </a:xfrm>
            <a:custGeom>
              <a:avLst/>
              <a:gdLst/>
              <a:ahLst/>
              <a:cxnLst/>
              <a:rect l="l" t="t" r="r" b="b"/>
              <a:pathLst>
                <a:path w="7495" h="20879" extrusionOk="0">
                  <a:moveTo>
                    <a:pt x="1630" y="1"/>
                  </a:moveTo>
                  <a:cubicBezTo>
                    <a:pt x="1605" y="6768"/>
                    <a:pt x="828" y="13610"/>
                    <a:pt x="1" y="20352"/>
                  </a:cubicBezTo>
                  <a:cubicBezTo>
                    <a:pt x="1605" y="20427"/>
                    <a:pt x="3234" y="20628"/>
                    <a:pt x="4813" y="20878"/>
                  </a:cubicBezTo>
                  <a:cubicBezTo>
                    <a:pt x="5665" y="14187"/>
                    <a:pt x="6267" y="7470"/>
                    <a:pt x="7495" y="803"/>
                  </a:cubicBezTo>
                  <a:lnTo>
                    <a:pt x="7495" y="803"/>
                  </a:lnTo>
                  <a:cubicBezTo>
                    <a:pt x="7478" y="803"/>
                    <a:pt x="7461" y="814"/>
                    <a:pt x="7445" y="814"/>
                  </a:cubicBezTo>
                  <a:cubicBezTo>
                    <a:pt x="7436" y="814"/>
                    <a:pt x="7428" y="811"/>
                    <a:pt x="7419" y="803"/>
                  </a:cubicBezTo>
                  <a:cubicBezTo>
                    <a:pt x="6517" y="678"/>
                    <a:pt x="5665" y="402"/>
                    <a:pt x="4763" y="277"/>
                  </a:cubicBezTo>
                  <a:cubicBezTo>
                    <a:pt x="3735" y="126"/>
                    <a:pt x="2708" y="76"/>
                    <a:pt x="1680" y="1"/>
                  </a:cubicBezTo>
                  <a:close/>
                </a:path>
              </a:pathLst>
            </a:custGeom>
            <a:solidFill>
              <a:srgbClr val="E0E0E0">
                <a:alpha val="6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56;p75">
              <a:extLst>
                <a:ext uri="{FF2B5EF4-FFF2-40B4-BE49-F238E27FC236}">
                  <a16:creationId xmlns:a16="http://schemas.microsoft.com/office/drawing/2014/main" id="{C4161807-1018-4C13-A357-8727ABEF855D}"/>
                </a:ext>
              </a:extLst>
            </p:cNvPr>
            <p:cNvSpPr/>
            <p:nvPr/>
          </p:nvSpPr>
          <p:spPr>
            <a:xfrm>
              <a:off x="3443472" y="1907731"/>
              <a:ext cx="454327" cy="1325503"/>
            </a:xfrm>
            <a:custGeom>
              <a:avLst/>
              <a:gdLst/>
              <a:ahLst/>
              <a:cxnLst/>
              <a:rect l="l" t="t" r="r" b="b"/>
              <a:pathLst>
                <a:path w="7971" h="21248" extrusionOk="0">
                  <a:moveTo>
                    <a:pt x="2077" y="442"/>
                  </a:moveTo>
                  <a:lnTo>
                    <a:pt x="3334" y="527"/>
                  </a:lnTo>
                  <a:cubicBezTo>
                    <a:pt x="3810" y="552"/>
                    <a:pt x="4311" y="602"/>
                    <a:pt x="4787" y="677"/>
                  </a:cubicBezTo>
                  <a:cubicBezTo>
                    <a:pt x="5264" y="727"/>
                    <a:pt x="5740" y="828"/>
                    <a:pt x="6216" y="953"/>
                  </a:cubicBezTo>
                  <a:lnTo>
                    <a:pt x="6943" y="1103"/>
                  </a:lnTo>
                  <a:lnTo>
                    <a:pt x="7319" y="1178"/>
                  </a:lnTo>
                  <a:lnTo>
                    <a:pt x="7452" y="1212"/>
                  </a:lnTo>
                  <a:lnTo>
                    <a:pt x="7452" y="1212"/>
                  </a:lnTo>
                  <a:cubicBezTo>
                    <a:pt x="7167" y="2790"/>
                    <a:pt x="6906" y="4389"/>
                    <a:pt x="6667" y="5965"/>
                  </a:cubicBezTo>
                  <a:cubicBezTo>
                    <a:pt x="6416" y="7645"/>
                    <a:pt x="6191" y="9324"/>
                    <a:pt x="5990" y="11003"/>
                  </a:cubicBezTo>
                  <a:lnTo>
                    <a:pt x="5414" y="16016"/>
                  </a:lnTo>
                  <a:lnTo>
                    <a:pt x="5138" y="18547"/>
                  </a:lnTo>
                  <a:lnTo>
                    <a:pt x="4988" y="19800"/>
                  </a:lnTo>
                  <a:cubicBezTo>
                    <a:pt x="4938" y="20151"/>
                    <a:pt x="4938" y="20527"/>
                    <a:pt x="4913" y="20903"/>
                  </a:cubicBezTo>
                  <a:cubicBezTo>
                    <a:pt x="4862" y="20878"/>
                    <a:pt x="4812" y="20828"/>
                    <a:pt x="4762" y="20828"/>
                  </a:cubicBezTo>
                  <a:lnTo>
                    <a:pt x="4461" y="20778"/>
                  </a:lnTo>
                  <a:lnTo>
                    <a:pt x="3860" y="20702"/>
                  </a:lnTo>
                  <a:lnTo>
                    <a:pt x="2657" y="20527"/>
                  </a:lnTo>
                  <a:cubicBezTo>
                    <a:pt x="1930" y="20436"/>
                    <a:pt x="1203" y="20386"/>
                    <a:pt x="458" y="20341"/>
                  </a:cubicBezTo>
                  <a:lnTo>
                    <a:pt x="458" y="20341"/>
                  </a:lnTo>
                  <a:cubicBezTo>
                    <a:pt x="670" y="18717"/>
                    <a:pt x="861" y="17115"/>
                    <a:pt x="1028" y="15489"/>
                  </a:cubicBezTo>
                  <a:cubicBezTo>
                    <a:pt x="1128" y="14662"/>
                    <a:pt x="1228" y="13810"/>
                    <a:pt x="1279" y="12958"/>
                  </a:cubicBezTo>
                  <a:cubicBezTo>
                    <a:pt x="1304" y="12106"/>
                    <a:pt x="1379" y="11254"/>
                    <a:pt x="1479" y="10402"/>
                  </a:cubicBezTo>
                  <a:cubicBezTo>
                    <a:pt x="1629" y="8722"/>
                    <a:pt x="1780" y="7018"/>
                    <a:pt x="1905" y="5314"/>
                  </a:cubicBezTo>
                  <a:cubicBezTo>
                    <a:pt x="2001" y="3690"/>
                    <a:pt x="2051" y="2066"/>
                    <a:pt x="2077" y="442"/>
                  </a:cubicBezTo>
                  <a:close/>
                  <a:moveTo>
                    <a:pt x="1855" y="0"/>
                  </a:moveTo>
                  <a:cubicBezTo>
                    <a:pt x="1755" y="0"/>
                    <a:pt x="1654" y="76"/>
                    <a:pt x="1654" y="201"/>
                  </a:cubicBezTo>
                  <a:cubicBezTo>
                    <a:pt x="1654" y="1905"/>
                    <a:pt x="1579" y="3610"/>
                    <a:pt x="1504" y="5289"/>
                  </a:cubicBezTo>
                  <a:cubicBezTo>
                    <a:pt x="1429" y="6993"/>
                    <a:pt x="1354" y="8697"/>
                    <a:pt x="1203" y="10376"/>
                  </a:cubicBezTo>
                  <a:cubicBezTo>
                    <a:pt x="1128" y="11229"/>
                    <a:pt x="1053" y="12081"/>
                    <a:pt x="903" y="12908"/>
                  </a:cubicBezTo>
                  <a:cubicBezTo>
                    <a:pt x="777" y="13760"/>
                    <a:pt x="702" y="14612"/>
                    <a:pt x="602" y="15439"/>
                  </a:cubicBezTo>
                  <a:cubicBezTo>
                    <a:pt x="426" y="17143"/>
                    <a:pt x="226" y="18823"/>
                    <a:pt x="0" y="20502"/>
                  </a:cubicBezTo>
                  <a:lnTo>
                    <a:pt x="0" y="20527"/>
                  </a:lnTo>
                  <a:cubicBezTo>
                    <a:pt x="0" y="20652"/>
                    <a:pt x="101" y="20752"/>
                    <a:pt x="201" y="20752"/>
                  </a:cubicBezTo>
                  <a:cubicBezTo>
                    <a:pt x="1003" y="20803"/>
                    <a:pt x="1805" y="20878"/>
                    <a:pt x="2607" y="20953"/>
                  </a:cubicBezTo>
                  <a:lnTo>
                    <a:pt x="3810" y="21103"/>
                  </a:lnTo>
                  <a:lnTo>
                    <a:pt x="4411" y="21179"/>
                  </a:lnTo>
                  <a:lnTo>
                    <a:pt x="4712" y="21229"/>
                  </a:lnTo>
                  <a:cubicBezTo>
                    <a:pt x="4787" y="21241"/>
                    <a:pt x="4862" y="21247"/>
                    <a:pt x="4938" y="21247"/>
                  </a:cubicBezTo>
                  <a:cubicBezTo>
                    <a:pt x="5013" y="21247"/>
                    <a:pt x="5088" y="21241"/>
                    <a:pt x="5163" y="21229"/>
                  </a:cubicBezTo>
                  <a:cubicBezTo>
                    <a:pt x="5238" y="20778"/>
                    <a:pt x="5339" y="20301"/>
                    <a:pt x="5389" y="19850"/>
                  </a:cubicBezTo>
                  <a:lnTo>
                    <a:pt x="5564" y="18597"/>
                  </a:lnTo>
                  <a:lnTo>
                    <a:pt x="5865" y="16066"/>
                  </a:lnTo>
                  <a:lnTo>
                    <a:pt x="6492" y="11053"/>
                  </a:lnTo>
                  <a:cubicBezTo>
                    <a:pt x="6717" y="9374"/>
                    <a:pt x="6918" y="7720"/>
                    <a:pt x="7143" y="6041"/>
                  </a:cubicBezTo>
                  <a:cubicBezTo>
                    <a:pt x="7394" y="4386"/>
                    <a:pt x="7644" y="2707"/>
                    <a:pt x="7945" y="1053"/>
                  </a:cubicBezTo>
                  <a:cubicBezTo>
                    <a:pt x="7970" y="1028"/>
                    <a:pt x="7970" y="1028"/>
                    <a:pt x="7970" y="1003"/>
                  </a:cubicBezTo>
                  <a:cubicBezTo>
                    <a:pt x="7945" y="878"/>
                    <a:pt x="7845" y="777"/>
                    <a:pt x="7720" y="777"/>
                  </a:cubicBezTo>
                  <a:lnTo>
                    <a:pt x="7594" y="777"/>
                  </a:lnTo>
                  <a:lnTo>
                    <a:pt x="7394" y="752"/>
                  </a:lnTo>
                  <a:lnTo>
                    <a:pt x="7043" y="677"/>
                  </a:lnTo>
                  <a:lnTo>
                    <a:pt x="6316" y="502"/>
                  </a:lnTo>
                  <a:cubicBezTo>
                    <a:pt x="5840" y="401"/>
                    <a:pt x="5339" y="301"/>
                    <a:pt x="4837" y="226"/>
                  </a:cubicBezTo>
                  <a:cubicBezTo>
                    <a:pt x="4361" y="176"/>
                    <a:pt x="3860" y="126"/>
                    <a:pt x="3359" y="76"/>
                  </a:cubicBezTo>
                  <a:lnTo>
                    <a:pt x="1855"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 name="Picture 11">
            <a:extLst>
              <a:ext uri="{FF2B5EF4-FFF2-40B4-BE49-F238E27FC236}">
                <a16:creationId xmlns:a16="http://schemas.microsoft.com/office/drawing/2014/main" id="{9475AD60-40E0-4E6E-B62B-9FF5D325A460}"/>
              </a:ext>
            </a:extLst>
          </p:cNvPr>
          <p:cNvPicPr>
            <a:picLocks noChangeAspect="1"/>
          </p:cNvPicPr>
          <p:nvPr/>
        </p:nvPicPr>
        <p:blipFill>
          <a:blip r:embed="rId4"/>
          <a:stretch>
            <a:fillRect/>
          </a:stretch>
        </p:blipFill>
        <p:spPr>
          <a:xfrm>
            <a:off x="2057536" y="1594637"/>
            <a:ext cx="5096782" cy="3551582"/>
          </a:xfrm>
          <a:prstGeom prst="rect">
            <a:avLst/>
          </a:prstGeom>
        </p:spPr>
      </p:pic>
    </p:spTree>
    <p:extLst>
      <p:ext uri="{BB962C8B-B14F-4D97-AF65-F5344CB8AC3E}">
        <p14:creationId xmlns:p14="http://schemas.microsoft.com/office/powerpoint/2010/main" val="15213400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0B2B-EACA-4956-A592-1AB006BFB0EF}"/>
              </a:ext>
            </a:extLst>
          </p:cNvPr>
          <p:cNvSpPr>
            <a:spLocks noGrp="1"/>
          </p:cNvSpPr>
          <p:nvPr>
            <p:ph type="title"/>
          </p:nvPr>
        </p:nvSpPr>
        <p:spPr>
          <a:xfrm>
            <a:off x="720000" y="452912"/>
            <a:ext cx="7704000" cy="360000"/>
          </a:xfrm>
        </p:spPr>
        <p:txBody>
          <a:bodyPr/>
          <a:lstStyle/>
          <a:p>
            <a:r>
              <a:rPr lang="en-GB" dirty="0">
                <a:latin typeface="MV Boli" panose="02000500030200090000" pitchFamily="2" charset="0"/>
                <a:cs typeface="MV Boli" panose="02000500030200090000" pitchFamily="2" charset="0"/>
              </a:rPr>
              <a:t>SATs Week </a:t>
            </a:r>
            <a:br>
              <a:rPr lang="en-GB" dirty="0">
                <a:latin typeface="MV Boli" panose="02000500030200090000" pitchFamily="2" charset="0"/>
                <a:cs typeface="MV Boli" panose="02000500030200090000" pitchFamily="2" charset="0"/>
              </a:rPr>
            </a:br>
            <a:r>
              <a:rPr lang="en-GB" dirty="0">
                <a:latin typeface="MV Boli" panose="02000500030200090000" pitchFamily="2" charset="0"/>
                <a:cs typeface="MV Boli" panose="02000500030200090000" pitchFamily="2" charset="0"/>
              </a:rPr>
              <a:t>Monday 12</a:t>
            </a:r>
            <a:r>
              <a:rPr lang="en-GB" baseline="30000" dirty="0">
                <a:latin typeface="MV Boli" panose="02000500030200090000" pitchFamily="2" charset="0"/>
                <a:cs typeface="MV Boli" panose="02000500030200090000" pitchFamily="2" charset="0"/>
              </a:rPr>
              <a:t>th</a:t>
            </a:r>
            <a:r>
              <a:rPr lang="en-GB" dirty="0">
                <a:latin typeface="MV Boli" panose="02000500030200090000" pitchFamily="2" charset="0"/>
                <a:cs typeface="MV Boli" panose="02000500030200090000" pitchFamily="2" charset="0"/>
              </a:rPr>
              <a:t> – Thursday 15</a:t>
            </a:r>
            <a:r>
              <a:rPr lang="en-GB" baseline="30000" dirty="0">
                <a:latin typeface="MV Boli" panose="02000500030200090000" pitchFamily="2" charset="0"/>
                <a:cs typeface="MV Boli" panose="02000500030200090000" pitchFamily="2" charset="0"/>
              </a:rPr>
              <a:t>th</a:t>
            </a:r>
            <a:r>
              <a:rPr lang="en-GB" dirty="0">
                <a:latin typeface="MV Boli" panose="02000500030200090000" pitchFamily="2" charset="0"/>
                <a:cs typeface="MV Boli" panose="02000500030200090000" pitchFamily="2" charset="0"/>
              </a:rPr>
              <a:t> May</a:t>
            </a:r>
          </a:p>
        </p:txBody>
      </p:sp>
      <p:grpSp>
        <p:nvGrpSpPr>
          <p:cNvPr id="31" name="Google Shape;1976;p69">
            <a:extLst>
              <a:ext uri="{FF2B5EF4-FFF2-40B4-BE49-F238E27FC236}">
                <a16:creationId xmlns:a16="http://schemas.microsoft.com/office/drawing/2014/main" id="{1DD201C9-1121-479D-BDDE-F383A7320328}"/>
              </a:ext>
            </a:extLst>
          </p:cNvPr>
          <p:cNvGrpSpPr/>
          <p:nvPr/>
        </p:nvGrpSpPr>
        <p:grpSpPr>
          <a:xfrm rot="15746880">
            <a:off x="7148554" y="859843"/>
            <a:ext cx="2830254" cy="1313173"/>
            <a:chOff x="6563688" y="1203747"/>
            <a:chExt cx="2086349" cy="968018"/>
          </a:xfrm>
        </p:grpSpPr>
        <p:sp>
          <p:nvSpPr>
            <p:cNvPr id="32" name="Google Shape;1977;p69">
              <a:extLst>
                <a:ext uri="{FF2B5EF4-FFF2-40B4-BE49-F238E27FC236}">
                  <a16:creationId xmlns:a16="http://schemas.microsoft.com/office/drawing/2014/main" id="{B24FE56C-8957-4CD4-BEDA-C3DAD76093A2}"/>
                </a:ext>
              </a:extLst>
            </p:cNvPr>
            <p:cNvSpPr/>
            <p:nvPr/>
          </p:nvSpPr>
          <p:spPr>
            <a:xfrm>
              <a:off x="8304770" y="1884263"/>
              <a:ext cx="130601" cy="220004"/>
            </a:xfrm>
            <a:custGeom>
              <a:avLst/>
              <a:gdLst/>
              <a:ahLst/>
              <a:cxnLst/>
              <a:rect l="l" t="t" r="r" b="b"/>
              <a:pathLst>
                <a:path w="1398" h="2355" extrusionOk="0">
                  <a:moveTo>
                    <a:pt x="729" y="0"/>
                  </a:moveTo>
                  <a:cubicBezTo>
                    <a:pt x="729" y="0"/>
                    <a:pt x="623" y="258"/>
                    <a:pt x="517" y="593"/>
                  </a:cubicBezTo>
                  <a:cubicBezTo>
                    <a:pt x="410" y="851"/>
                    <a:pt x="319" y="1140"/>
                    <a:pt x="228" y="1398"/>
                  </a:cubicBezTo>
                  <a:cubicBezTo>
                    <a:pt x="91" y="1778"/>
                    <a:pt x="0" y="2066"/>
                    <a:pt x="0" y="2066"/>
                  </a:cubicBezTo>
                  <a:lnTo>
                    <a:pt x="638" y="2355"/>
                  </a:lnTo>
                  <a:lnTo>
                    <a:pt x="669" y="2279"/>
                  </a:lnTo>
                  <a:lnTo>
                    <a:pt x="1398" y="304"/>
                  </a:lnTo>
                  <a:lnTo>
                    <a:pt x="72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978;p69">
              <a:extLst>
                <a:ext uri="{FF2B5EF4-FFF2-40B4-BE49-F238E27FC236}">
                  <a16:creationId xmlns:a16="http://schemas.microsoft.com/office/drawing/2014/main" id="{04F7DC7C-D89F-4CA8-9530-E8CBE3A2DE8D}"/>
                </a:ext>
              </a:extLst>
            </p:cNvPr>
            <p:cNvSpPr/>
            <p:nvPr/>
          </p:nvSpPr>
          <p:spPr>
            <a:xfrm>
              <a:off x="8291394" y="1881137"/>
              <a:ext cx="87535" cy="209634"/>
            </a:xfrm>
            <a:custGeom>
              <a:avLst/>
              <a:gdLst/>
              <a:ahLst/>
              <a:cxnLst/>
              <a:rect l="l" t="t" r="r" b="b"/>
              <a:pathLst>
                <a:path w="937" h="2244" extrusionOk="0">
                  <a:moveTo>
                    <a:pt x="916" y="158"/>
                  </a:moveTo>
                  <a:cubicBezTo>
                    <a:pt x="900" y="193"/>
                    <a:pt x="871" y="206"/>
                    <a:pt x="830" y="206"/>
                  </a:cubicBezTo>
                  <a:lnTo>
                    <a:pt x="830" y="190"/>
                  </a:lnTo>
                  <a:cubicBezTo>
                    <a:pt x="867" y="190"/>
                    <a:pt x="897" y="180"/>
                    <a:pt x="916" y="158"/>
                  </a:cubicBezTo>
                  <a:close/>
                  <a:moveTo>
                    <a:pt x="827" y="0"/>
                  </a:moveTo>
                  <a:cubicBezTo>
                    <a:pt x="783" y="0"/>
                    <a:pt x="738" y="27"/>
                    <a:pt x="724" y="84"/>
                  </a:cubicBezTo>
                  <a:cubicBezTo>
                    <a:pt x="542" y="388"/>
                    <a:pt x="405" y="722"/>
                    <a:pt x="284" y="1072"/>
                  </a:cubicBezTo>
                  <a:cubicBezTo>
                    <a:pt x="162" y="1406"/>
                    <a:pt x="71" y="1770"/>
                    <a:pt x="10" y="2120"/>
                  </a:cubicBezTo>
                  <a:cubicBezTo>
                    <a:pt x="0" y="2197"/>
                    <a:pt x="59" y="2244"/>
                    <a:pt x="114" y="2244"/>
                  </a:cubicBezTo>
                  <a:cubicBezTo>
                    <a:pt x="145" y="2244"/>
                    <a:pt x="176" y="2229"/>
                    <a:pt x="192" y="2196"/>
                  </a:cubicBezTo>
                  <a:cubicBezTo>
                    <a:pt x="555" y="1560"/>
                    <a:pt x="798" y="865"/>
                    <a:pt x="920" y="154"/>
                  </a:cubicBezTo>
                  <a:lnTo>
                    <a:pt x="920" y="154"/>
                  </a:lnTo>
                  <a:cubicBezTo>
                    <a:pt x="931" y="140"/>
                    <a:pt x="937" y="121"/>
                    <a:pt x="937" y="99"/>
                  </a:cubicBezTo>
                  <a:cubicBezTo>
                    <a:pt x="929" y="35"/>
                    <a:pt x="878" y="0"/>
                    <a:pt x="82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979;p69">
              <a:extLst>
                <a:ext uri="{FF2B5EF4-FFF2-40B4-BE49-F238E27FC236}">
                  <a16:creationId xmlns:a16="http://schemas.microsoft.com/office/drawing/2014/main" id="{888C15F3-DA90-40F8-BD2E-5A8ED236234C}"/>
                </a:ext>
              </a:extLst>
            </p:cNvPr>
            <p:cNvSpPr/>
            <p:nvPr/>
          </p:nvSpPr>
          <p:spPr>
            <a:xfrm>
              <a:off x="8353799" y="1910751"/>
              <a:ext cx="88469" cy="201320"/>
            </a:xfrm>
            <a:custGeom>
              <a:avLst/>
              <a:gdLst/>
              <a:ahLst/>
              <a:cxnLst/>
              <a:rect l="l" t="t" r="r" b="b"/>
              <a:pathLst>
                <a:path w="947" h="2155" extrusionOk="0">
                  <a:moveTo>
                    <a:pt x="831" y="0"/>
                  </a:moveTo>
                  <a:cubicBezTo>
                    <a:pt x="797" y="0"/>
                    <a:pt x="762" y="17"/>
                    <a:pt x="740" y="56"/>
                  </a:cubicBezTo>
                  <a:cubicBezTo>
                    <a:pt x="390" y="663"/>
                    <a:pt x="132" y="1332"/>
                    <a:pt x="10" y="2031"/>
                  </a:cubicBezTo>
                  <a:cubicBezTo>
                    <a:pt x="1" y="2108"/>
                    <a:pt x="59" y="2155"/>
                    <a:pt x="118" y="2155"/>
                  </a:cubicBezTo>
                  <a:cubicBezTo>
                    <a:pt x="152" y="2155"/>
                    <a:pt x="186" y="2140"/>
                    <a:pt x="208" y="2107"/>
                  </a:cubicBezTo>
                  <a:cubicBezTo>
                    <a:pt x="557" y="1484"/>
                    <a:pt x="800" y="815"/>
                    <a:pt x="937" y="116"/>
                  </a:cubicBezTo>
                  <a:cubicBezTo>
                    <a:pt x="947" y="49"/>
                    <a:pt x="889" y="0"/>
                    <a:pt x="83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 name="Google Shape;1980;p69">
              <a:extLst>
                <a:ext uri="{FF2B5EF4-FFF2-40B4-BE49-F238E27FC236}">
                  <a16:creationId xmlns:a16="http://schemas.microsoft.com/office/drawing/2014/main" id="{21404660-4E7E-4C79-B249-7594BAD0DB84}"/>
                </a:ext>
              </a:extLst>
            </p:cNvPr>
            <p:cNvGrpSpPr/>
            <p:nvPr/>
          </p:nvGrpSpPr>
          <p:grpSpPr>
            <a:xfrm>
              <a:off x="6563688" y="1203747"/>
              <a:ext cx="2086349" cy="968018"/>
              <a:chOff x="6563688" y="1203747"/>
              <a:chExt cx="2086349" cy="968018"/>
            </a:xfrm>
          </p:grpSpPr>
          <p:sp>
            <p:nvSpPr>
              <p:cNvPr id="36" name="Google Shape;1981;p69">
                <a:extLst>
                  <a:ext uri="{FF2B5EF4-FFF2-40B4-BE49-F238E27FC236}">
                    <a16:creationId xmlns:a16="http://schemas.microsoft.com/office/drawing/2014/main" id="{A22939F0-F26E-4345-A26D-857201261199}"/>
                  </a:ext>
                </a:extLst>
              </p:cNvPr>
              <p:cNvSpPr/>
              <p:nvPr/>
            </p:nvSpPr>
            <p:spPr>
              <a:xfrm>
                <a:off x="6904033" y="1327945"/>
                <a:ext cx="1449038" cy="686917"/>
              </a:xfrm>
              <a:custGeom>
                <a:avLst/>
                <a:gdLst/>
                <a:ahLst/>
                <a:cxnLst/>
                <a:rect l="l" t="t" r="r" b="b"/>
                <a:pathLst>
                  <a:path w="15511" h="7353" extrusionOk="0">
                    <a:moveTo>
                      <a:pt x="547" y="0"/>
                    </a:moveTo>
                    <a:cubicBezTo>
                      <a:pt x="623" y="46"/>
                      <a:pt x="654" y="137"/>
                      <a:pt x="623" y="213"/>
                    </a:cubicBezTo>
                    <a:cubicBezTo>
                      <a:pt x="587" y="303"/>
                      <a:pt x="493" y="320"/>
                      <a:pt x="391" y="320"/>
                    </a:cubicBezTo>
                    <a:cubicBezTo>
                      <a:pt x="333" y="320"/>
                      <a:pt x="273" y="314"/>
                      <a:pt x="218" y="314"/>
                    </a:cubicBezTo>
                    <a:cubicBezTo>
                      <a:pt x="125" y="314"/>
                      <a:pt x="48" y="329"/>
                      <a:pt x="31" y="410"/>
                    </a:cubicBezTo>
                    <a:cubicBezTo>
                      <a:pt x="0" y="577"/>
                      <a:pt x="243" y="745"/>
                      <a:pt x="350" y="912"/>
                    </a:cubicBezTo>
                    <a:lnTo>
                      <a:pt x="15131" y="7322"/>
                    </a:lnTo>
                    <a:lnTo>
                      <a:pt x="15222" y="7353"/>
                    </a:lnTo>
                    <a:cubicBezTo>
                      <a:pt x="15313" y="7095"/>
                      <a:pt x="15420" y="6806"/>
                      <a:pt x="15511" y="6548"/>
                    </a:cubicBezTo>
                    <a:lnTo>
                      <a:pt x="54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982;p69">
                <a:extLst>
                  <a:ext uri="{FF2B5EF4-FFF2-40B4-BE49-F238E27FC236}">
                    <a16:creationId xmlns:a16="http://schemas.microsoft.com/office/drawing/2014/main" id="{7E90D718-B2EF-403C-9344-7464CD4F5F90}"/>
                  </a:ext>
                </a:extLst>
              </p:cNvPr>
              <p:cNvSpPr/>
              <p:nvPr/>
            </p:nvSpPr>
            <p:spPr>
              <a:xfrm>
                <a:off x="6923838" y="1276844"/>
                <a:ext cx="1449131" cy="662815"/>
              </a:xfrm>
              <a:custGeom>
                <a:avLst/>
                <a:gdLst/>
                <a:ahLst/>
                <a:cxnLst/>
                <a:rect l="l" t="t" r="r" b="b"/>
                <a:pathLst>
                  <a:path w="15512" h="7095" extrusionOk="0">
                    <a:moveTo>
                      <a:pt x="593" y="0"/>
                    </a:moveTo>
                    <a:cubicBezTo>
                      <a:pt x="593" y="0"/>
                      <a:pt x="47" y="0"/>
                      <a:pt x="16" y="198"/>
                    </a:cubicBezTo>
                    <a:cubicBezTo>
                      <a:pt x="1" y="319"/>
                      <a:pt x="214" y="426"/>
                      <a:pt x="335" y="547"/>
                    </a:cubicBezTo>
                    <a:lnTo>
                      <a:pt x="15299" y="7095"/>
                    </a:lnTo>
                    <a:cubicBezTo>
                      <a:pt x="15405" y="6760"/>
                      <a:pt x="15511" y="6502"/>
                      <a:pt x="15511" y="6502"/>
                    </a:cubicBezTo>
                    <a:lnTo>
                      <a:pt x="59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983;p69">
                <a:extLst>
                  <a:ext uri="{FF2B5EF4-FFF2-40B4-BE49-F238E27FC236}">
                    <a16:creationId xmlns:a16="http://schemas.microsoft.com/office/drawing/2014/main" id="{4792D1A9-6E82-4D3C-930F-9E340C600369}"/>
                  </a:ext>
                </a:extLst>
              </p:cNvPr>
              <p:cNvSpPr/>
              <p:nvPr/>
            </p:nvSpPr>
            <p:spPr>
              <a:xfrm>
                <a:off x="6889833" y="1413051"/>
                <a:ext cx="1436332" cy="664310"/>
              </a:xfrm>
              <a:custGeom>
                <a:avLst/>
                <a:gdLst/>
                <a:ahLst/>
                <a:cxnLst/>
                <a:rect l="l" t="t" r="r" b="b"/>
                <a:pathLst>
                  <a:path w="15375" h="7111" extrusionOk="0">
                    <a:moveTo>
                      <a:pt x="502" y="1"/>
                    </a:moveTo>
                    <a:cubicBezTo>
                      <a:pt x="532" y="46"/>
                      <a:pt x="562" y="92"/>
                      <a:pt x="562" y="137"/>
                    </a:cubicBezTo>
                    <a:cubicBezTo>
                      <a:pt x="553" y="287"/>
                      <a:pt x="365" y="316"/>
                      <a:pt x="208" y="316"/>
                    </a:cubicBezTo>
                    <a:cubicBezTo>
                      <a:pt x="110" y="316"/>
                      <a:pt x="24" y="304"/>
                      <a:pt x="0" y="304"/>
                    </a:cubicBezTo>
                    <a:lnTo>
                      <a:pt x="137" y="396"/>
                    </a:lnTo>
                    <a:lnTo>
                      <a:pt x="15146" y="7110"/>
                    </a:lnTo>
                    <a:cubicBezTo>
                      <a:pt x="15146" y="7110"/>
                      <a:pt x="15237" y="6806"/>
                      <a:pt x="15374" y="6442"/>
                    </a:cubicBezTo>
                    <a:lnTo>
                      <a:pt x="15283" y="6411"/>
                    </a:lnTo>
                    <a:lnTo>
                      <a:pt x="502"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984;p69">
                <a:extLst>
                  <a:ext uri="{FF2B5EF4-FFF2-40B4-BE49-F238E27FC236}">
                    <a16:creationId xmlns:a16="http://schemas.microsoft.com/office/drawing/2014/main" id="{7A187C83-CF2C-459E-8C80-E061E0F408E9}"/>
                  </a:ext>
                </a:extLst>
              </p:cNvPr>
              <p:cNvSpPr/>
              <p:nvPr/>
            </p:nvSpPr>
            <p:spPr>
              <a:xfrm>
                <a:off x="6672726" y="1221446"/>
                <a:ext cx="306604" cy="220845"/>
              </a:xfrm>
              <a:custGeom>
                <a:avLst/>
                <a:gdLst/>
                <a:ahLst/>
                <a:cxnLst/>
                <a:rect l="l" t="t" r="r" b="b"/>
                <a:pathLst>
                  <a:path w="3282" h="2364" extrusionOk="0">
                    <a:moveTo>
                      <a:pt x="425" y="1"/>
                    </a:moveTo>
                    <a:cubicBezTo>
                      <a:pt x="425" y="1"/>
                      <a:pt x="608" y="305"/>
                      <a:pt x="0" y="563"/>
                    </a:cubicBezTo>
                    <a:cubicBezTo>
                      <a:pt x="760" y="1186"/>
                      <a:pt x="1929" y="2052"/>
                      <a:pt x="2324" y="2340"/>
                    </a:cubicBezTo>
                    <a:cubicBezTo>
                      <a:pt x="2350" y="2347"/>
                      <a:pt x="2449" y="2363"/>
                      <a:pt x="2557" y="2363"/>
                    </a:cubicBezTo>
                    <a:cubicBezTo>
                      <a:pt x="2708" y="2363"/>
                      <a:pt x="2878" y="2330"/>
                      <a:pt x="2886" y="2188"/>
                    </a:cubicBezTo>
                    <a:cubicBezTo>
                      <a:pt x="2871" y="2128"/>
                      <a:pt x="2856" y="2082"/>
                      <a:pt x="2826" y="2036"/>
                    </a:cubicBezTo>
                    <a:cubicBezTo>
                      <a:pt x="2719" y="1869"/>
                      <a:pt x="2476" y="1717"/>
                      <a:pt x="2507" y="1550"/>
                    </a:cubicBezTo>
                    <a:cubicBezTo>
                      <a:pt x="2524" y="1469"/>
                      <a:pt x="2601" y="1454"/>
                      <a:pt x="2694" y="1454"/>
                    </a:cubicBezTo>
                    <a:cubicBezTo>
                      <a:pt x="2749" y="1454"/>
                      <a:pt x="2809" y="1460"/>
                      <a:pt x="2867" y="1460"/>
                    </a:cubicBezTo>
                    <a:cubicBezTo>
                      <a:pt x="2969" y="1460"/>
                      <a:pt x="3063" y="1443"/>
                      <a:pt x="3099" y="1353"/>
                    </a:cubicBezTo>
                    <a:cubicBezTo>
                      <a:pt x="3130" y="1277"/>
                      <a:pt x="3099" y="1186"/>
                      <a:pt x="3023" y="1140"/>
                    </a:cubicBezTo>
                    <a:cubicBezTo>
                      <a:pt x="2902" y="1019"/>
                      <a:pt x="2689" y="912"/>
                      <a:pt x="2704" y="791"/>
                    </a:cubicBezTo>
                    <a:cubicBezTo>
                      <a:pt x="2735" y="593"/>
                      <a:pt x="3281" y="593"/>
                      <a:pt x="3281" y="593"/>
                    </a:cubicBezTo>
                    <a:cubicBezTo>
                      <a:pt x="3281" y="593"/>
                      <a:pt x="1595" y="198"/>
                      <a:pt x="4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985;p69">
                <a:extLst>
                  <a:ext uri="{FF2B5EF4-FFF2-40B4-BE49-F238E27FC236}">
                    <a16:creationId xmlns:a16="http://schemas.microsoft.com/office/drawing/2014/main" id="{A1DE657A-06D7-4B04-B503-3D8BAD25A8E4}"/>
                  </a:ext>
                </a:extLst>
              </p:cNvPr>
              <p:cNvSpPr/>
              <p:nvPr/>
            </p:nvSpPr>
            <p:spPr>
              <a:xfrm>
                <a:off x="8364372" y="1912569"/>
                <a:ext cx="283903" cy="236539"/>
              </a:xfrm>
              <a:custGeom>
                <a:avLst/>
                <a:gdLst/>
                <a:ahLst/>
                <a:cxnLst/>
                <a:rect l="l" t="t" r="r" b="b"/>
                <a:pathLst>
                  <a:path w="3039" h="2532" extrusionOk="0">
                    <a:moveTo>
                      <a:pt x="760" y="1"/>
                    </a:moveTo>
                    <a:lnTo>
                      <a:pt x="31" y="1976"/>
                    </a:lnTo>
                    <a:lnTo>
                      <a:pt x="0" y="2052"/>
                    </a:lnTo>
                    <a:lnTo>
                      <a:pt x="471" y="2264"/>
                    </a:lnTo>
                    <a:cubicBezTo>
                      <a:pt x="471" y="2264"/>
                      <a:pt x="1004" y="2531"/>
                      <a:pt x="1547" y="2531"/>
                    </a:cubicBezTo>
                    <a:cubicBezTo>
                      <a:pt x="1938" y="2531"/>
                      <a:pt x="2333" y="2392"/>
                      <a:pt x="2537" y="1915"/>
                    </a:cubicBezTo>
                    <a:cubicBezTo>
                      <a:pt x="3038" y="761"/>
                      <a:pt x="1322" y="244"/>
                      <a:pt x="1322" y="244"/>
                    </a:cubicBezTo>
                    <a:lnTo>
                      <a:pt x="76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986;p69">
                <a:extLst>
                  <a:ext uri="{FF2B5EF4-FFF2-40B4-BE49-F238E27FC236}">
                    <a16:creationId xmlns:a16="http://schemas.microsoft.com/office/drawing/2014/main" id="{CDCE9F6C-0C04-44CA-A66A-DFD8860F4640}"/>
                  </a:ext>
                </a:extLst>
              </p:cNvPr>
              <p:cNvSpPr/>
              <p:nvPr/>
            </p:nvSpPr>
            <p:spPr>
              <a:xfrm>
                <a:off x="6610585" y="1211781"/>
                <a:ext cx="120699" cy="64180"/>
              </a:xfrm>
              <a:custGeom>
                <a:avLst/>
                <a:gdLst/>
                <a:ahLst/>
                <a:cxnLst/>
                <a:rect l="l" t="t" r="r" b="b"/>
                <a:pathLst>
                  <a:path w="1292" h="687" extrusionOk="0">
                    <a:moveTo>
                      <a:pt x="167" y="0"/>
                    </a:moveTo>
                    <a:cubicBezTo>
                      <a:pt x="104" y="0"/>
                      <a:pt x="62" y="6"/>
                      <a:pt x="46" y="18"/>
                    </a:cubicBezTo>
                    <a:cubicBezTo>
                      <a:pt x="0" y="79"/>
                      <a:pt x="289" y="352"/>
                      <a:pt x="699" y="686"/>
                    </a:cubicBezTo>
                    <a:cubicBezTo>
                      <a:pt x="1292" y="428"/>
                      <a:pt x="1124" y="124"/>
                      <a:pt x="1124" y="124"/>
                    </a:cubicBezTo>
                    <a:cubicBezTo>
                      <a:pt x="698" y="46"/>
                      <a:pt x="346" y="0"/>
                      <a:pt x="16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987;p69">
                <a:extLst>
                  <a:ext uri="{FF2B5EF4-FFF2-40B4-BE49-F238E27FC236}">
                    <a16:creationId xmlns:a16="http://schemas.microsoft.com/office/drawing/2014/main" id="{E6D95104-0991-4F17-A56D-55CE6FEA9EAE}"/>
                  </a:ext>
                </a:extLst>
              </p:cNvPr>
              <p:cNvSpPr/>
              <p:nvPr/>
            </p:nvSpPr>
            <p:spPr>
              <a:xfrm>
                <a:off x="6563688" y="1203747"/>
                <a:ext cx="2086349" cy="968018"/>
              </a:xfrm>
              <a:custGeom>
                <a:avLst/>
                <a:gdLst/>
                <a:ahLst/>
                <a:cxnLst/>
                <a:rect l="l" t="t" r="r" b="b"/>
                <a:pathLst>
                  <a:path w="22333" h="10362" extrusionOk="0">
                    <a:moveTo>
                      <a:pt x="750" y="301"/>
                    </a:moveTo>
                    <a:lnTo>
                      <a:pt x="750" y="301"/>
                    </a:lnTo>
                    <a:cubicBezTo>
                      <a:pt x="1904" y="407"/>
                      <a:pt x="3323" y="813"/>
                      <a:pt x="4346" y="1000"/>
                    </a:cubicBezTo>
                    <a:cubicBezTo>
                      <a:pt x="5318" y="1426"/>
                      <a:pt x="6412" y="1851"/>
                      <a:pt x="7399" y="2276"/>
                    </a:cubicBezTo>
                    <a:cubicBezTo>
                      <a:pt x="10164" y="3492"/>
                      <a:pt x="13704" y="5148"/>
                      <a:pt x="16499" y="6241"/>
                    </a:cubicBezTo>
                    <a:cubicBezTo>
                      <a:pt x="17851" y="6819"/>
                      <a:pt x="19172" y="7441"/>
                      <a:pt x="20509" y="8034"/>
                    </a:cubicBezTo>
                    <a:cubicBezTo>
                      <a:pt x="21330" y="8307"/>
                      <a:pt x="22180" y="9021"/>
                      <a:pt x="21421" y="9826"/>
                    </a:cubicBezTo>
                    <a:cubicBezTo>
                      <a:pt x="21223" y="9979"/>
                      <a:pt x="21006" y="10039"/>
                      <a:pt x="20782" y="10039"/>
                    </a:cubicBezTo>
                    <a:cubicBezTo>
                      <a:pt x="20181" y="10039"/>
                      <a:pt x="19521" y="9611"/>
                      <a:pt x="18990" y="9401"/>
                    </a:cubicBezTo>
                    <a:cubicBezTo>
                      <a:pt x="17304" y="8611"/>
                      <a:pt x="15542" y="7973"/>
                      <a:pt x="13856" y="7198"/>
                    </a:cubicBezTo>
                    <a:cubicBezTo>
                      <a:pt x="12367" y="6530"/>
                      <a:pt x="10255" y="5558"/>
                      <a:pt x="8751" y="4889"/>
                    </a:cubicBezTo>
                    <a:cubicBezTo>
                      <a:pt x="7050" y="4130"/>
                      <a:pt x="5333" y="3385"/>
                      <a:pt x="3632" y="2656"/>
                    </a:cubicBezTo>
                    <a:lnTo>
                      <a:pt x="3510" y="2550"/>
                    </a:lnTo>
                    <a:lnTo>
                      <a:pt x="3495" y="2565"/>
                    </a:lnTo>
                    <a:cubicBezTo>
                      <a:pt x="3494" y="2564"/>
                      <a:pt x="3493" y="2563"/>
                      <a:pt x="3492" y="2563"/>
                    </a:cubicBezTo>
                    <a:lnTo>
                      <a:pt x="3492" y="2563"/>
                    </a:lnTo>
                    <a:cubicBezTo>
                      <a:pt x="2703" y="1956"/>
                      <a:pt x="1945" y="1349"/>
                      <a:pt x="1186" y="727"/>
                    </a:cubicBezTo>
                    <a:cubicBezTo>
                      <a:pt x="1025" y="589"/>
                      <a:pt x="882" y="452"/>
                      <a:pt x="750" y="301"/>
                    </a:cubicBezTo>
                    <a:close/>
                    <a:moveTo>
                      <a:pt x="670" y="0"/>
                    </a:moveTo>
                    <a:cubicBezTo>
                      <a:pt x="600" y="0"/>
                      <a:pt x="529" y="4"/>
                      <a:pt x="457" y="13"/>
                    </a:cubicBezTo>
                    <a:cubicBezTo>
                      <a:pt x="1" y="210"/>
                      <a:pt x="837" y="742"/>
                      <a:pt x="1019" y="924"/>
                    </a:cubicBezTo>
                    <a:cubicBezTo>
                      <a:pt x="1794" y="1532"/>
                      <a:pt x="2599" y="2109"/>
                      <a:pt x="3404" y="2671"/>
                    </a:cubicBezTo>
                    <a:cubicBezTo>
                      <a:pt x="3404" y="2672"/>
                      <a:pt x="3404" y="2672"/>
                      <a:pt x="3404" y="2672"/>
                    </a:cubicBezTo>
                    <a:lnTo>
                      <a:pt x="3404" y="2672"/>
                    </a:lnTo>
                    <a:cubicBezTo>
                      <a:pt x="3408" y="2677"/>
                      <a:pt x="3413" y="2682"/>
                      <a:pt x="3419" y="2687"/>
                    </a:cubicBezTo>
                    <a:lnTo>
                      <a:pt x="3541" y="2778"/>
                    </a:lnTo>
                    <a:cubicBezTo>
                      <a:pt x="4391" y="3188"/>
                      <a:pt x="5242" y="3583"/>
                      <a:pt x="6093" y="3963"/>
                    </a:cubicBezTo>
                    <a:cubicBezTo>
                      <a:pt x="8539" y="5087"/>
                      <a:pt x="11303" y="6272"/>
                      <a:pt x="13764" y="7381"/>
                    </a:cubicBezTo>
                    <a:cubicBezTo>
                      <a:pt x="15466" y="8110"/>
                      <a:pt x="17122" y="9006"/>
                      <a:pt x="18823" y="9735"/>
                    </a:cubicBezTo>
                    <a:cubicBezTo>
                      <a:pt x="19441" y="9994"/>
                      <a:pt x="20100" y="10362"/>
                      <a:pt x="20775" y="10362"/>
                    </a:cubicBezTo>
                    <a:cubicBezTo>
                      <a:pt x="20813" y="10362"/>
                      <a:pt x="20851" y="10361"/>
                      <a:pt x="20889" y="10358"/>
                    </a:cubicBezTo>
                    <a:cubicBezTo>
                      <a:pt x="21740" y="10358"/>
                      <a:pt x="22332" y="9280"/>
                      <a:pt x="21831" y="8596"/>
                    </a:cubicBezTo>
                    <a:cubicBezTo>
                      <a:pt x="21558" y="8171"/>
                      <a:pt x="20995" y="7912"/>
                      <a:pt x="20616" y="7776"/>
                    </a:cubicBezTo>
                    <a:cubicBezTo>
                      <a:pt x="19264" y="7198"/>
                      <a:pt x="17912" y="6651"/>
                      <a:pt x="16560" y="6044"/>
                    </a:cubicBezTo>
                    <a:cubicBezTo>
                      <a:pt x="13871" y="4753"/>
                      <a:pt x="10240" y="3279"/>
                      <a:pt x="7475" y="2079"/>
                    </a:cubicBezTo>
                    <a:cubicBezTo>
                      <a:pt x="6488" y="1638"/>
                      <a:pt x="5424" y="1122"/>
                      <a:pt x="4437" y="696"/>
                    </a:cubicBezTo>
                    <a:cubicBezTo>
                      <a:pt x="3480" y="469"/>
                      <a:pt x="2508" y="271"/>
                      <a:pt x="1535" y="104"/>
                    </a:cubicBezTo>
                    <a:cubicBezTo>
                      <a:pt x="1240" y="67"/>
                      <a:pt x="965" y="0"/>
                      <a:pt x="6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988;p69">
                <a:extLst>
                  <a:ext uri="{FF2B5EF4-FFF2-40B4-BE49-F238E27FC236}">
                    <a16:creationId xmlns:a16="http://schemas.microsoft.com/office/drawing/2014/main" id="{1FADFABF-2838-4664-A091-7B5EFCDF80C7}"/>
                  </a:ext>
                </a:extLst>
              </p:cNvPr>
              <p:cNvSpPr/>
              <p:nvPr/>
            </p:nvSpPr>
            <p:spPr>
              <a:xfrm>
                <a:off x="6880568" y="1277829"/>
                <a:ext cx="104817" cy="177778"/>
              </a:xfrm>
              <a:custGeom>
                <a:avLst/>
                <a:gdLst/>
                <a:ahLst/>
                <a:cxnLst/>
                <a:rect l="l" t="t" r="r" b="b"/>
                <a:pathLst>
                  <a:path w="1122" h="1903" extrusionOk="0">
                    <a:moveTo>
                      <a:pt x="855" y="0"/>
                    </a:moveTo>
                    <a:cubicBezTo>
                      <a:pt x="749" y="0"/>
                      <a:pt x="628" y="15"/>
                      <a:pt x="559" y="40"/>
                    </a:cubicBezTo>
                    <a:cubicBezTo>
                      <a:pt x="376" y="55"/>
                      <a:pt x="285" y="268"/>
                      <a:pt x="407" y="420"/>
                    </a:cubicBezTo>
                    <a:cubicBezTo>
                      <a:pt x="498" y="541"/>
                      <a:pt x="711" y="617"/>
                      <a:pt x="771" y="754"/>
                    </a:cubicBezTo>
                    <a:cubicBezTo>
                      <a:pt x="771" y="851"/>
                      <a:pt x="674" y="861"/>
                      <a:pt x="589" y="861"/>
                    </a:cubicBezTo>
                    <a:cubicBezTo>
                      <a:pt x="567" y="861"/>
                      <a:pt x="547" y="860"/>
                      <a:pt x="528" y="860"/>
                    </a:cubicBezTo>
                    <a:cubicBezTo>
                      <a:pt x="508" y="859"/>
                      <a:pt x="487" y="858"/>
                      <a:pt x="466" y="858"/>
                    </a:cubicBezTo>
                    <a:cubicBezTo>
                      <a:pt x="296" y="858"/>
                      <a:pt x="113" y="918"/>
                      <a:pt x="194" y="1134"/>
                    </a:cubicBezTo>
                    <a:cubicBezTo>
                      <a:pt x="255" y="1316"/>
                      <a:pt x="711" y="1605"/>
                      <a:pt x="468" y="1742"/>
                    </a:cubicBezTo>
                    <a:cubicBezTo>
                      <a:pt x="331" y="1772"/>
                      <a:pt x="194" y="1772"/>
                      <a:pt x="57" y="1772"/>
                    </a:cubicBezTo>
                    <a:cubicBezTo>
                      <a:pt x="54" y="1771"/>
                      <a:pt x="50" y="1771"/>
                      <a:pt x="47" y="1771"/>
                    </a:cubicBezTo>
                    <a:cubicBezTo>
                      <a:pt x="0" y="1771"/>
                      <a:pt x="0" y="1863"/>
                      <a:pt x="47" y="1864"/>
                    </a:cubicBezTo>
                    <a:lnTo>
                      <a:pt x="47" y="1864"/>
                    </a:lnTo>
                    <a:cubicBezTo>
                      <a:pt x="117" y="1886"/>
                      <a:pt x="217" y="1903"/>
                      <a:pt x="317" y="1903"/>
                    </a:cubicBezTo>
                    <a:cubicBezTo>
                      <a:pt x="499" y="1903"/>
                      <a:pt x="680" y="1845"/>
                      <a:pt x="680" y="1650"/>
                    </a:cubicBezTo>
                    <a:cubicBezTo>
                      <a:pt x="665" y="1377"/>
                      <a:pt x="285" y="1286"/>
                      <a:pt x="300" y="1028"/>
                    </a:cubicBezTo>
                    <a:cubicBezTo>
                      <a:pt x="316" y="1012"/>
                      <a:pt x="316" y="997"/>
                      <a:pt x="346" y="997"/>
                    </a:cubicBezTo>
                    <a:cubicBezTo>
                      <a:pt x="373" y="991"/>
                      <a:pt x="401" y="988"/>
                      <a:pt x="430" y="988"/>
                    </a:cubicBezTo>
                    <a:cubicBezTo>
                      <a:pt x="495" y="988"/>
                      <a:pt x="565" y="1000"/>
                      <a:pt x="638" y="1000"/>
                    </a:cubicBezTo>
                    <a:cubicBezTo>
                      <a:pt x="682" y="1000"/>
                      <a:pt x="727" y="995"/>
                      <a:pt x="771" y="982"/>
                    </a:cubicBezTo>
                    <a:cubicBezTo>
                      <a:pt x="1014" y="891"/>
                      <a:pt x="954" y="633"/>
                      <a:pt x="787" y="511"/>
                    </a:cubicBezTo>
                    <a:cubicBezTo>
                      <a:pt x="741" y="466"/>
                      <a:pt x="544" y="314"/>
                      <a:pt x="544" y="268"/>
                    </a:cubicBezTo>
                    <a:cubicBezTo>
                      <a:pt x="635" y="162"/>
                      <a:pt x="878" y="146"/>
                      <a:pt x="1014" y="101"/>
                    </a:cubicBezTo>
                    <a:cubicBezTo>
                      <a:pt x="1121" y="30"/>
                      <a:pt x="1004" y="0"/>
                      <a:pt x="855"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989;p69">
                <a:extLst>
                  <a:ext uri="{FF2B5EF4-FFF2-40B4-BE49-F238E27FC236}">
                    <a16:creationId xmlns:a16="http://schemas.microsoft.com/office/drawing/2014/main" id="{198BD38C-9479-43EA-BB16-B8F82FEBAEEF}"/>
                  </a:ext>
                </a:extLst>
              </p:cNvPr>
              <p:cNvSpPr/>
              <p:nvPr/>
            </p:nvSpPr>
            <p:spPr>
              <a:xfrm>
                <a:off x="6945495" y="1327809"/>
                <a:ext cx="1412137" cy="625073"/>
              </a:xfrm>
              <a:custGeom>
                <a:avLst/>
                <a:gdLst/>
                <a:ahLst/>
                <a:cxnLst/>
                <a:rect l="l" t="t" r="r" b="b"/>
                <a:pathLst>
                  <a:path w="15116" h="6691" extrusionOk="0">
                    <a:moveTo>
                      <a:pt x="89" y="1"/>
                    </a:moveTo>
                    <a:cubicBezTo>
                      <a:pt x="61" y="1"/>
                      <a:pt x="42" y="15"/>
                      <a:pt x="31" y="37"/>
                    </a:cubicBezTo>
                    <a:cubicBezTo>
                      <a:pt x="0" y="67"/>
                      <a:pt x="16" y="113"/>
                      <a:pt x="61" y="128"/>
                    </a:cubicBezTo>
                    <a:cubicBezTo>
                      <a:pt x="669" y="447"/>
                      <a:pt x="1277" y="720"/>
                      <a:pt x="1899" y="994"/>
                    </a:cubicBezTo>
                    <a:cubicBezTo>
                      <a:pt x="2522" y="1267"/>
                      <a:pt x="3175" y="1510"/>
                      <a:pt x="3783" y="1799"/>
                    </a:cubicBezTo>
                    <a:cubicBezTo>
                      <a:pt x="4406" y="2088"/>
                      <a:pt x="4968" y="2467"/>
                      <a:pt x="5621" y="2680"/>
                    </a:cubicBezTo>
                    <a:cubicBezTo>
                      <a:pt x="6563" y="3090"/>
                      <a:pt x="7505" y="3455"/>
                      <a:pt x="8462" y="3850"/>
                    </a:cubicBezTo>
                    <a:cubicBezTo>
                      <a:pt x="9343" y="4366"/>
                      <a:pt x="10315" y="4670"/>
                      <a:pt x="11257" y="5096"/>
                    </a:cubicBezTo>
                    <a:cubicBezTo>
                      <a:pt x="12473" y="5703"/>
                      <a:pt x="13718" y="6235"/>
                      <a:pt x="15010" y="6691"/>
                    </a:cubicBezTo>
                    <a:cubicBezTo>
                      <a:pt x="15040" y="6691"/>
                      <a:pt x="15070" y="6691"/>
                      <a:pt x="15101" y="6660"/>
                    </a:cubicBezTo>
                    <a:cubicBezTo>
                      <a:pt x="15116" y="6615"/>
                      <a:pt x="15101" y="6569"/>
                      <a:pt x="15070" y="6554"/>
                    </a:cubicBezTo>
                    <a:cubicBezTo>
                      <a:pt x="14159" y="6068"/>
                      <a:pt x="13247" y="5642"/>
                      <a:pt x="12290" y="5247"/>
                    </a:cubicBezTo>
                    <a:cubicBezTo>
                      <a:pt x="11333" y="4913"/>
                      <a:pt x="10422" y="4442"/>
                      <a:pt x="9495" y="4017"/>
                    </a:cubicBezTo>
                    <a:cubicBezTo>
                      <a:pt x="8872" y="3744"/>
                      <a:pt x="8204" y="3561"/>
                      <a:pt x="7611" y="3227"/>
                    </a:cubicBezTo>
                    <a:cubicBezTo>
                      <a:pt x="6685" y="2802"/>
                      <a:pt x="5773" y="2331"/>
                      <a:pt x="4831" y="1951"/>
                    </a:cubicBezTo>
                    <a:cubicBezTo>
                      <a:pt x="3206" y="1450"/>
                      <a:pt x="1732" y="569"/>
                      <a:pt x="122" y="6"/>
                    </a:cubicBezTo>
                    <a:cubicBezTo>
                      <a:pt x="110" y="2"/>
                      <a:pt x="99" y="1"/>
                      <a:pt x="8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990;p69">
                <a:extLst>
                  <a:ext uri="{FF2B5EF4-FFF2-40B4-BE49-F238E27FC236}">
                    <a16:creationId xmlns:a16="http://schemas.microsoft.com/office/drawing/2014/main" id="{EE23BA00-9E23-4F69-8484-D55AC78879BF}"/>
                  </a:ext>
                </a:extLst>
              </p:cNvPr>
              <p:cNvSpPr/>
              <p:nvPr/>
            </p:nvSpPr>
            <p:spPr>
              <a:xfrm>
                <a:off x="6926998" y="1412074"/>
                <a:ext cx="1393733" cy="612368"/>
              </a:xfrm>
              <a:custGeom>
                <a:avLst/>
                <a:gdLst/>
                <a:ahLst/>
                <a:cxnLst/>
                <a:rect l="l" t="t" r="r" b="b"/>
                <a:pathLst>
                  <a:path w="14919" h="6555" extrusionOk="0">
                    <a:moveTo>
                      <a:pt x="107" y="1"/>
                    </a:moveTo>
                    <a:cubicBezTo>
                      <a:pt x="77" y="1"/>
                      <a:pt x="31" y="16"/>
                      <a:pt x="16" y="46"/>
                    </a:cubicBezTo>
                    <a:cubicBezTo>
                      <a:pt x="1" y="77"/>
                      <a:pt x="16" y="122"/>
                      <a:pt x="47" y="137"/>
                    </a:cubicBezTo>
                    <a:cubicBezTo>
                      <a:pt x="639" y="441"/>
                      <a:pt x="1262" y="715"/>
                      <a:pt x="1870" y="988"/>
                    </a:cubicBezTo>
                    <a:cubicBezTo>
                      <a:pt x="2492" y="1262"/>
                      <a:pt x="3115" y="1490"/>
                      <a:pt x="3723" y="1763"/>
                    </a:cubicBezTo>
                    <a:cubicBezTo>
                      <a:pt x="4331" y="2052"/>
                      <a:pt x="4893" y="2431"/>
                      <a:pt x="5546" y="2629"/>
                    </a:cubicBezTo>
                    <a:cubicBezTo>
                      <a:pt x="6473" y="3009"/>
                      <a:pt x="7414" y="3388"/>
                      <a:pt x="8341" y="3768"/>
                    </a:cubicBezTo>
                    <a:cubicBezTo>
                      <a:pt x="9207" y="4285"/>
                      <a:pt x="10179" y="4589"/>
                      <a:pt x="11106" y="4984"/>
                    </a:cubicBezTo>
                    <a:cubicBezTo>
                      <a:pt x="12306" y="5591"/>
                      <a:pt x="13552" y="6108"/>
                      <a:pt x="14813" y="6548"/>
                    </a:cubicBezTo>
                    <a:cubicBezTo>
                      <a:pt x="14821" y="6552"/>
                      <a:pt x="14830" y="6554"/>
                      <a:pt x="14839" y="6554"/>
                    </a:cubicBezTo>
                    <a:cubicBezTo>
                      <a:pt x="14865" y="6554"/>
                      <a:pt x="14893" y="6540"/>
                      <a:pt x="14904" y="6518"/>
                    </a:cubicBezTo>
                    <a:cubicBezTo>
                      <a:pt x="14919" y="6487"/>
                      <a:pt x="14904" y="6442"/>
                      <a:pt x="14873" y="6412"/>
                    </a:cubicBezTo>
                    <a:cubicBezTo>
                      <a:pt x="13977" y="5941"/>
                      <a:pt x="13066" y="5515"/>
                      <a:pt x="12139" y="5135"/>
                    </a:cubicBezTo>
                    <a:cubicBezTo>
                      <a:pt x="11182" y="4816"/>
                      <a:pt x="10286" y="4345"/>
                      <a:pt x="9374" y="3920"/>
                    </a:cubicBezTo>
                    <a:cubicBezTo>
                      <a:pt x="8751" y="3677"/>
                      <a:pt x="8098" y="3495"/>
                      <a:pt x="7506" y="3161"/>
                    </a:cubicBezTo>
                    <a:cubicBezTo>
                      <a:pt x="6594" y="2750"/>
                      <a:pt x="5698" y="2295"/>
                      <a:pt x="4756" y="1915"/>
                    </a:cubicBezTo>
                    <a:cubicBezTo>
                      <a:pt x="3146" y="1429"/>
                      <a:pt x="1702" y="563"/>
                      <a:pt x="107" y="16"/>
                    </a:cubicBezTo>
                    <a:lnTo>
                      <a:pt x="10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6" name="Google Shape;1721;p63">
            <a:extLst>
              <a:ext uri="{FF2B5EF4-FFF2-40B4-BE49-F238E27FC236}">
                <a16:creationId xmlns:a16="http://schemas.microsoft.com/office/drawing/2014/main" id="{38A40D86-D968-41F0-9E59-09A1105CE41F}"/>
              </a:ext>
            </a:extLst>
          </p:cNvPr>
          <p:cNvGrpSpPr/>
          <p:nvPr/>
        </p:nvGrpSpPr>
        <p:grpSpPr>
          <a:xfrm>
            <a:off x="182248" y="3334231"/>
            <a:ext cx="1119380" cy="905091"/>
            <a:chOff x="6562292" y="3785209"/>
            <a:chExt cx="1875030" cy="1511226"/>
          </a:xfrm>
        </p:grpSpPr>
        <p:grpSp>
          <p:nvGrpSpPr>
            <p:cNvPr id="47" name="Google Shape;1722;p63">
              <a:extLst>
                <a:ext uri="{FF2B5EF4-FFF2-40B4-BE49-F238E27FC236}">
                  <a16:creationId xmlns:a16="http://schemas.microsoft.com/office/drawing/2014/main" id="{AC9ADFE5-9E76-4F12-A313-E83FC8BE45F7}"/>
                </a:ext>
              </a:extLst>
            </p:cNvPr>
            <p:cNvGrpSpPr/>
            <p:nvPr/>
          </p:nvGrpSpPr>
          <p:grpSpPr>
            <a:xfrm>
              <a:off x="7717466" y="3785209"/>
              <a:ext cx="719856" cy="680112"/>
              <a:chOff x="7717200" y="3905550"/>
              <a:chExt cx="592377" cy="559671"/>
            </a:xfrm>
          </p:grpSpPr>
          <p:sp>
            <p:nvSpPr>
              <p:cNvPr id="49" name="Google Shape;1723;p63">
                <a:extLst>
                  <a:ext uri="{FF2B5EF4-FFF2-40B4-BE49-F238E27FC236}">
                    <a16:creationId xmlns:a16="http://schemas.microsoft.com/office/drawing/2014/main" id="{1A36E233-D0C1-4D90-A527-2DF4F1FC771B}"/>
                  </a:ext>
                </a:extLst>
              </p:cNvPr>
              <p:cNvSpPr/>
              <p:nvPr/>
            </p:nvSpPr>
            <p:spPr>
              <a:xfrm>
                <a:off x="7724869" y="3917054"/>
                <a:ext cx="581268" cy="532152"/>
              </a:xfrm>
              <a:custGeom>
                <a:avLst/>
                <a:gdLst/>
                <a:ahLst/>
                <a:cxnLst/>
                <a:rect l="l" t="t" r="r" b="b"/>
                <a:pathLst>
                  <a:path w="10308" h="9437" extrusionOk="0">
                    <a:moveTo>
                      <a:pt x="10129" y="1"/>
                    </a:moveTo>
                    <a:cubicBezTo>
                      <a:pt x="9518" y="1"/>
                      <a:pt x="4203" y="2425"/>
                      <a:pt x="3814" y="2672"/>
                    </a:cubicBezTo>
                    <a:cubicBezTo>
                      <a:pt x="3407" y="2932"/>
                      <a:pt x="0" y="4549"/>
                      <a:pt x="0" y="4684"/>
                    </a:cubicBezTo>
                    <a:cubicBezTo>
                      <a:pt x="0" y="4808"/>
                      <a:pt x="2382" y="5425"/>
                      <a:pt x="2382" y="5425"/>
                    </a:cubicBezTo>
                    <a:cubicBezTo>
                      <a:pt x="2382" y="5425"/>
                      <a:pt x="2456" y="6129"/>
                      <a:pt x="2580" y="6771"/>
                    </a:cubicBezTo>
                    <a:cubicBezTo>
                      <a:pt x="2703" y="7400"/>
                      <a:pt x="2963" y="8511"/>
                      <a:pt x="2963" y="8511"/>
                    </a:cubicBezTo>
                    <a:cubicBezTo>
                      <a:pt x="3308" y="8474"/>
                      <a:pt x="4901" y="7104"/>
                      <a:pt x="4901" y="7104"/>
                    </a:cubicBezTo>
                    <a:cubicBezTo>
                      <a:pt x="4901" y="7104"/>
                      <a:pt x="6308" y="9424"/>
                      <a:pt x="6542" y="9437"/>
                    </a:cubicBezTo>
                    <a:cubicBezTo>
                      <a:pt x="6543" y="9437"/>
                      <a:pt x="6543" y="9437"/>
                      <a:pt x="6543" y="9437"/>
                    </a:cubicBezTo>
                    <a:cubicBezTo>
                      <a:pt x="6786" y="9437"/>
                      <a:pt x="10307" y="265"/>
                      <a:pt x="10184" y="18"/>
                    </a:cubicBezTo>
                    <a:cubicBezTo>
                      <a:pt x="10177" y="6"/>
                      <a:pt x="10159" y="1"/>
                      <a:pt x="10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24;p63">
                <a:extLst>
                  <a:ext uri="{FF2B5EF4-FFF2-40B4-BE49-F238E27FC236}">
                    <a16:creationId xmlns:a16="http://schemas.microsoft.com/office/drawing/2014/main" id="{8520F019-A260-4762-846C-8C130907BE5A}"/>
                  </a:ext>
                </a:extLst>
              </p:cNvPr>
              <p:cNvSpPr/>
              <p:nvPr/>
            </p:nvSpPr>
            <p:spPr>
              <a:xfrm>
                <a:off x="7717200" y="3905550"/>
                <a:ext cx="592377" cy="559671"/>
              </a:xfrm>
              <a:custGeom>
                <a:avLst/>
                <a:gdLst/>
                <a:ahLst/>
                <a:cxnLst/>
                <a:rect l="l" t="t" r="r" b="b"/>
                <a:pathLst>
                  <a:path w="10505" h="9925" extrusionOk="0">
                    <a:moveTo>
                      <a:pt x="9764" y="420"/>
                    </a:moveTo>
                    <a:cubicBezTo>
                      <a:pt x="9147" y="827"/>
                      <a:pt x="8518" y="1247"/>
                      <a:pt x="7913" y="1654"/>
                    </a:cubicBezTo>
                    <a:cubicBezTo>
                      <a:pt x="7715" y="1802"/>
                      <a:pt x="7505" y="1938"/>
                      <a:pt x="7283" y="2086"/>
                    </a:cubicBezTo>
                    <a:cubicBezTo>
                      <a:pt x="6111" y="2889"/>
                      <a:pt x="4728" y="3839"/>
                      <a:pt x="3382" y="4851"/>
                    </a:cubicBezTo>
                    <a:cubicBezTo>
                      <a:pt x="3148" y="5037"/>
                      <a:pt x="2926" y="5209"/>
                      <a:pt x="2728" y="5382"/>
                    </a:cubicBezTo>
                    <a:lnTo>
                      <a:pt x="2679" y="5419"/>
                    </a:lnTo>
                    <a:lnTo>
                      <a:pt x="2605" y="5493"/>
                    </a:lnTo>
                    <a:cubicBezTo>
                      <a:pt x="2506" y="5432"/>
                      <a:pt x="2407" y="5382"/>
                      <a:pt x="2296" y="5370"/>
                    </a:cubicBezTo>
                    <a:lnTo>
                      <a:pt x="2197" y="5345"/>
                    </a:lnTo>
                    <a:cubicBezTo>
                      <a:pt x="1963" y="5259"/>
                      <a:pt x="1728" y="5197"/>
                      <a:pt x="1482" y="5123"/>
                    </a:cubicBezTo>
                    <a:cubicBezTo>
                      <a:pt x="1087" y="5000"/>
                      <a:pt x="716" y="4913"/>
                      <a:pt x="358" y="4839"/>
                    </a:cubicBezTo>
                    <a:lnTo>
                      <a:pt x="371" y="4839"/>
                    </a:lnTo>
                    <a:lnTo>
                      <a:pt x="420" y="4802"/>
                    </a:lnTo>
                    <a:cubicBezTo>
                      <a:pt x="506" y="4740"/>
                      <a:pt x="605" y="4679"/>
                      <a:pt x="704" y="4629"/>
                    </a:cubicBezTo>
                    <a:cubicBezTo>
                      <a:pt x="815" y="4568"/>
                      <a:pt x="938" y="4518"/>
                      <a:pt x="1062" y="4456"/>
                    </a:cubicBezTo>
                    <a:lnTo>
                      <a:pt x="1210" y="4382"/>
                    </a:lnTo>
                    <a:cubicBezTo>
                      <a:pt x="1802" y="4098"/>
                      <a:pt x="2407" y="3790"/>
                      <a:pt x="3062" y="3457"/>
                    </a:cubicBezTo>
                    <a:cubicBezTo>
                      <a:pt x="3432" y="3259"/>
                      <a:pt x="3827" y="3062"/>
                      <a:pt x="4296" y="2827"/>
                    </a:cubicBezTo>
                    <a:cubicBezTo>
                      <a:pt x="5975" y="1988"/>
                      <a:pt x="7382" y="1309"/>
                      <a:pt x="8876" y="729"/>
                    </a:cubicBezTo>
                    <a:cubicBezTo>
                      <a:pt x="9159" y="605"/>
                      <a:pt x="9468" y="506"/>
                      <a:pt x="9764" y="420"/>
                    </a:cubicBezTo>
                    <a:close/>
                    <a:moveTo>
                      <a:pt x="9949" y="494"/>
                    </a:moveTo>
                    <a:lnTo>
                      <a:pt x="9949" y="494"/>
                    </a:lnTo>
                    <a:cubicBezTo>
                      <a:pt x="9814" y="630"/>
                      <a:pt x="9678" y="790"/>
                      <a:pt x="9542" y="938"/>
                    </a:cubicBezTo>
                    <a:cubicBezTo>
                      <a:pt x="9468" y="1037"/>
                      <a:pt x="9394" y="1124"/>
                      <a:pt x="9320" y="1198"/>
                    </a:cubicBezTo>
                    <a:cubicBezTo>
                      <a:pt x="8900" y="1654"/>
                      <a:pt x="8468" y="2111"/>
                      <a:pt x="8049" y="2568"/>
                    </a:cubicBezTo>
                    <a:cubicBezTo>
                      <a:pt x="7296" y="3358"/>
                      <a:pt x="6543" y="4148"/>
                      <a:pt x="5790" y="4938"/>
                    </a:cubicBezTo>
                    <a:lnTo>
                      <a:pt x="5283" y="5469"/>
                    </a:lnTo>
                    <a:lnTo>
                      <a:pt x="4913" y="5864"/>
                    </a:lnTo>
                    <a:cubicBezTo>
                      <a:pt x="4777" y="6012"/>
                      <a:pt x="4642" y="6160"/>
                      <a:pt x="4493" y="6308"/>
                    </a:cubicBezTo>
                    <a:lnTo>
                      <a:pt x="4469" y="6308"/>
                    </a:lnTo>
                    <a:cubicBezTo>
                      <a:pt x="4358" y="6370"/>
                      <a:pt x="4259" y="6456"/>
                      <a:pt x="4197" y="6567"/>
                    </a:cubicBezTo>
                    <a:cubicBezTo>
                      <a:pt x="4173" y="6580"/>
                      <a:pt x="4160" y="6604"/>
                      <a:pt x="4148" y="6617"/>
                    </a:cubicBezTo>
                    <a:cubicBezTo>
                      <a:pt x="4061" y="6740"/>
                      <a:pt x="3987" y="6863"/>
                      <a:pt x="3913" y="6987"/>
                    </a:cubicBezTo>
                    <a:lnTo>
                      <a:pt x="3864" y="7086"/>
                    </a:lnTo>
                    <a:cubicBezTo>
                      <a:pt x="3790" y="7209"/>
                      <a:pt x="3716" y="7320"/>
                      <a:pt x="3642" y="7431"/>
                    </a:cubicBezTo>
                    <a:cubicBezTo>
                      <a:pt x="3580" y="7555"/>
                      <a:pt x="3518" y="7641"/>
                      <a:pt x="3444" y="7752"/>
                    </a:cubicBezTo>
                    <a:lnTo>
                      <a:pt x="3173" y="8221"/>
                    </a:lnTo>
                    <a:lnTo>
                      <a:pt x="3123" y="8295"/>
                    </a:lnTo>
                    <a:cubicBezTo>
                      <a:pt x="3025" y="7876"/>
                      <a:pt x="2950" y="7444"/>
                      <a:pt x="2889" y="7024"/>
                    </a:cubicBezTo>
                    <a:cubicBezTo>
                      <a:pt x="2827" y="6592"/>
                      <a:pt x="2765" y="6148"/>
                      <a:pt x="2654" y="5728"/>
                    </a:cubicBezTo>
                    <a:cubicBezTo>
                      <a:pt x="2679" y="5678"/>
                      <a:pt x="2691" y="5629"/>
                      <a:pt x="2679" y="5580"/>
                    </a:cubicBezTo>
                    <a:cubicBezTo>
                      <a:pt x="2827" y="5456"/>
                      <a:pt x="2975" y="5333"/>
                      <a:pt x="3136" y="5222"/>
                    </a:cubicBezTo>
                    <a:cubicBezTo>
                      <a:pt x="3210" y="5172"/>
                      <a:pt x="3284" y="5123"/>
                      <a:pt x="3358" y="5074"/>
                    </a:cubicBezTo>
                    <a:cubicBezTo>
                      <a:pt x="3950" y="4629"/>
                      <a:pt x="4568" y="4197"/>
                      <a:pt x="5098" y="3815"/>
                    </a:cubicBezTo>
                    <a:cubicBezTo>
                      <a:pt x="6333" y="2950"/>
                      <a:pt x="7666" y="2025"/>
                      <a:pt x="9024" y="1111"/>
                    </a:cubicBezTo>
                    <a:lnTo>
                      <a:pt x="9196" y="988"/>
                    </a:lnTo>
                    <a:cubicBezTo>
                      <a:pt x="9443" y="827"/>
                      <a:pt x="9703" y="654"/>
                      <a:pt x="9949" y="494"/>
                    </a:cubicBezTo>
                    <a:close/>
                    <a:moveTo>
                      <a:pt x="4530" y="6530"/>
                    </a:moveTo>
                    <a:cubicBezTo>
                      <a:pt x="4555" y="6555"/>
                      <a:pt x="4580" y="6580"/>
                      <a:pt x="4592" y="6617"/>
                    </a:cubicBezTo>
                    <a:lnTo>
                      <a:pt x="4617" y="6641"/>
                    </a:lnTo>
                    <a:cubicBezTo>
                      <a:pt x="4679" y="6777"/>
                      <a:pt x="4753" y="6901"/>
                      <a:pt x="4802" y="7036"/>
                    </a:cubicBezTo>
                    <a:lnTo>
                      <a:pt x="4839" y="7110"/>
                    </a:lnTo>
                    <a:cubicBezTo>
                      <a:pt x="4864" y="7160"/>
                      <a:pt x="4888" y="7221"/>
                      <a:pt x="4925" y="7283"/>
                    </a:cubicBezTo>
                    <a:cubicBezTo>
                      <a:pt x="4802" y="7345"/>
                      <a:pt x="4691" y="7419"/>
                      <a:pt x="4580" y="7505"/>
                    </a:cubicBezTo>
                    <a:cubicBezTo>
                      <a:pt x="4555" y="7530"/>
                      <a:pt x="4530" y="7542"/>
                      <a:pt x="4493" y="7567"/>
                    </a:cubicBezTo>
                    <a:cubicBezTo>
                      <a:pt x="4333" y="7691"/>
                      <a:pt x="4160" y="7826"/>
                      <a:pt x="4000" y="7950"/>
                    </a:cubicBezTo>
                    <a:cubicBezTo>
                      <a:pt x="3901" y="8024"/>
                      <a:pt x="3815" y="8098"/>
                      <a:pt x="3728" y="8172"/>
                    </a:cubicBezTo>
                    <a:lnTo>
                      <a:pt x="3580" y="8308"/>
                    </a:lnTo>
                    <a:lnTo>
                      <a:pt x="3518" y="8357"/>
                    </a:lnTo>
                    <a:cubicBezTo>
                      <a:pt x="3457" y="8406"/>
                      <a:pt x="3395" y="8456"/>
                      <a:pt x="3321" y="8505"/>
                    </a:cubicBezTo>
                    <a:cubicBezTo>
                      <a:pt x="3407" y="8382"/>
                      <a:pt x="3481" y="8258"/>
                      <a:pt x="3555" y="8135"/>
                    </a:cubicBezTo>
                    <a:cubicBezTo>
                      <a:pt x="3703" y="7876"/>
                      <a:pt x="3864" y="7629"/>
                      <a:pt x="4000" y="7370"/>
                    </a:cubicBezTo>
                    <a:cubicBezTo>
                      <a:pt x="4049" y="7296"/>
                      <a:pt x="4086" y="7209"/>
                      <a:pt x="4135" y="7123"/>
                    </a:cubicBezTo>
                    <a:cubicBezTo>
                      <a:pt x="4222" y="6925"/>
                      <a:pt x="4333" y="6752"/>
                      <a:pt x="4469" y="6592"/>
                    </a:cubicBezTo>
                    <a:cubicBezTo>
                      <a:pt x="4493" y="6567"/>
                      <a:pt x="4506" y="6543"/>
                      <a:pt x="4530" y="6530"/>
                    </a:cubicBezTo>
                    <a:close/>
                    <a:moveTo>
                      <a:pt x="9912" y="877"/>
                    </a:moveTo>
                    <a:lnTo>
                      <a:pt x="9912" y="877"/>
                    </a:lnTo>
                    <a:cubicBezTo>
                      <a:pt x="9826" y="1087"/>
                      <a:pt x="9752" y="1296"/>
                      <a:pt x="9690" y="1469"/>
                    </a:cubicBezTo>
                    <a:cubicBezTo>
                      <a:pt x="9431" y="2222"/>
                      <a:pt x="9147" y="2963"/>
                      <a:pt x="8876" y="3654"/>
                    </a:cubicBezTo>
                    <a:cubicBezTo>
                      <a:pt x="8567" y="4444"/>
                      <a:pt x="8258" y="5246"/>
                      <a:pt x="7950" y="6049"/>
                    </a:cubicBezTo>
                    <a:cubicBezTo>
                      <a:pt x="7654" y="6802"/>
                      <a:pt x="7357" y="7567"/>
                      <a:pt x="7073" y="8320"/>
                    </a:cubicBezTo>
                    <a:cubicBezTo>
                      <a:pt x="7012" y="8456"/>
                      <a:pt x="6962" y="8604"/>
                      <a:pt x="6913" y="8740"/>
                    </a:cubicBezTo>
                    <a:cubicBezTo>
                      <a:pt x="6839" y="8962"/>
                      <a:pt x="6752" y="9196"/>
                      <a:pt x="6666" y="9406"/>
                    </a:cubicBezTo>
                    <a:cubicBezTo>
                      <a:pt x="6580" y="9258"/>
                      <a:pt x="6506" y="9110"/>
                      <a:pt x="6407" y="8974"/>
                    </a:cubicBezTo>
                    <a:lnTo>
                      <a:pt x="6333" y="8863"/>
                    </a:lnTo>
                    <a:lnTo>
                      <a:pt x="6197" y="8666"/>
                    </a:lnTo>
                    <a:cubicBezTo>
                      <a:pt x="6073" y="8468"/>
                      <a:pt x="5938" y="8258"/>
                      <a:pt x="5814" y="8061"/>
                    </a:cubicBezTo>
                    <a:cubicBezTo>
                      <a:pt x="5580" y="7715"/>
                      <a:pt x="5345" y="7345"/>
                      <a:pt x="5086" y="6851"/>
                    </a:cubicBezTo>
                    <a:lnTo>
                      <a:pt x="5061" y="6814"/>
                    </a:lnTo>
                    <a:cubicBezTo>
                      <a:pt x="4975" y="6666"/>
                      <a:pt x="4839" y="6407"/>
                      <a:pt x="4654" y="6333"/>
                    </a:cubicBezTo>
                    <a:cubicBezTo>
                      <a:pt x="5197" y="5839"/>
                      <a:pt x="5703" y="5308"/>
                      <a:pt x="6197" y="4790"/>
                    </a:cubicBezTo>
                    <a:cubicBezTo>
                      <a:pt x="6320" y="4654"/>
                      <a:pt x="6444" y="4530"/>
                      <a:pt x="6567" y="4395"/>
                    </a:cubicBezTo>
                    <a:cubicBezTo>
                      <a:pt x="7394" y="3531"/>
                      <a:pt x="8382" y="2494"/>
                      <a:pt x="9345" y="1469"/>
                    </a:cubicBezTo>
                    <a:cubicBezTo>
                      <a:pt x="9419" y="1383"/>
                      <a:pt x="9493" y="1309"/>
                      <a:pt x="9579" y="1222"/>
                    </a:cubicBezTo>
                    <a:cubicBezTo>
                      <a:pt x="9690" y="1111"/>
                      <a:pt x="9801" y="1000"/>
                      <a:pt x="9912" y="877"/>
                    </a:cubicBezTo>
                    <a:close/>
                    <a:moveTo>
                      <a:pt x="10172" y="0"/>
                    </a:moveTo>
                    <a:cubicBezTo>
                      <a:pt x="10085" y="0"/>
                      <a:pt x="10011" y="13"/>
                      <a:pt x="9937" y="25"/>
                    </a:cubicBezTo>
                    <a:cubicBezTo>
                      <a:pt x="9653" y="99"/>
                      <a:pt x="9369" y="185"/>
                      <a:pt x="9098" y="297"/>
                    </a:cubicBezTo>
                    <a:cubicBezTo>
                      <a:pt x="8258" y="605"/>
                      <a:pt x="7444" y="988"/>
                      <a:pt x="6691" y="1346"/>
                    </a:cubicBezTo>
                    <a:cubicBezTo>
                      <a:pt x="5506" y="1914"/>
                      <a:pt x="4271" y="2543"/>
                      <a:pt x="2913" y="3247"/>
                    </a:cubicBezTo>
                    <a:cubicBezTo>
                      <a:pt x="2407" y="3518"/>
                      <a:pt x="1889" y="3777"/>
                      <a:pt x="1370" y="4024"/>
                    </a:cubicBezTo>
                    <a:lnTo>
                      <a:pt x="667" y="4382"/>
                    </a:lnTo>
                    <a:cubicBezTo>
                      <a:pt x="482" y="4469"/>
                      <a:pt x="309" y="4568"/>
                      <a:pt x="161" y="4703"/>
                    </a:cubicBezTo>
                    <a:cubicBezTo>
                      <a:pt x="136" y="4728"/>
                      <a:pt x="111" y="4765"/>
                      <a:pt x="99" y="4802"/>
                    </a:cubicBezTo>
                    <a:cubicBezTo>
                      <a:pt x="50" y="4814"/>
                      <a:pt x="25" y="4851"/>
                      <a:pt x="13" y="4888"/>
                    </a:cubicBezTo>
                    <a:cubicBezTo>
                      <a:pt x="0" y="4938"/>
                      <a:pt x="25" y="4975"/>
                      <a:pt x="62" y="5000"/>
                    </a:cubicBezTo>
                    <a:cubicBezTo>
                      <a:pt x="482" y="5172"/>
                      <a:pt x="914" y="5333"/>
                      <a:pt x="1346" y="5456"/>
                    </a:cubicBezTo>
                    <a:cubicBezTo>
                      <a:pt x="1593" y="5530"/>
                      <a:pt x="1827" y="5617"/>
                      <a:pt x="2074" y="5691"/>
                    </a:cubicBezTo>
                    <a:cubicBezTo>
                      <a:pt x="2160" y="5715"/>
                      <a:pt x="2235" y="5740"/>
                      <a:pt x="2321" y="5765"/>
                    </a:cubicBezTo>
                    <a:lnTo>
                      <a:pt x="2395" y="5790"/>
                    </a:lnTo>
                    <a:lnTo>
                      <a:pt x="2407" y="5802"/>
                    </a:lnTo>
                    <a:cubicBezTo>
                      <a:pt x="2432" y="5814"/>
                      <a:pt x="2444" y="5827"/>
                      <a:pt x="2469" y="5827"/>
                    </a:cubicBezTo>
                    <a:cubicBezTo>
                      <a:pt x="2494" y="6061"/>
                      <a:pt x="2518" y="6283"/>
                      <a:pt x="2543" y="6518"/>
                    </a:cubicBezTo>
                    <a:cubicBezTo>
                      <a:pt x="2617" y="7246"/>
                      <a:pt x="2691" y="7999"/>
                      <a:pt x="2950" y="8690"/>
                    </a:cubicBezTo>
                    <a:lnTo>
                      <a:pt x="2950" y="8703"/>
                    </a:lnTo>
                    <a:cubicBezTo>
                      <a:pt x="2950" y="8740"/>
                      <a:pt x="2963" y="8764"/>
                      <a:pt x="2987" y="8789"/>
                    </a:cubicBezTo>
                    <a:cubicBezTo>
                      <a:pt x="3012" y="8838"/>
                      <a:pt x="3062" y="8876"/>
                      <a:pt x="3111" y="8876"/>
                    </a:cubicBezTo>
                    <a:lnTo>
                      <a:pt x="3148" y="8876"/>
                    </a:lnTo>
                    <a:cubicBezTo>
                      <a:pt x="3457" y="8764"/>
                      <a:pt x="3728" y="8604"/>
                      <a:pt x="3975" y="8382"/>
                    </a:cubicBezTo>
                    <a:cubicBezTo>
                      <a:pt x="4012" y="8345"/>
                      <a:pt x="4061" y="8308"/>
                      <a:pt x="4111" y="8271"/>
                    </a:cubicBezTo>
                    <a:cubicBezTo>
                      <a:pt x="4222" y="8184"/>
                      <a:pt x="4333" y="8098"/>
                      <a:pt x="4444" y="8024"/>
                    </a:cubicBezTo>
                    <a:lnTo>
                      <a:pt x="4617" y="7900"/>
                    </a:lnTo>
                    <a:lnTo>
                      <a:pt x="4765" y="7789"/>
                    </a:lnTo>
                    <a:cubicBezTo>
                      <a:pt x="4864" y="7728"/>
                      <a:pt x="4963" y="7653"/>
                      <a:pt x="5049" y="7579"/>
                    </a:cubicBezTo>
                    <a:cubicBezTo>
                      <a:pt x="5160" y="7777"/>
                      <a:pt x="5296" y="7999"/>
                      <a:pt x="5444" y="8258"/>
                    </a:cubicBezTo>
                    <a:cubicBezTo>
                      <a:pt x="5617" y="8530"/>
                      <a:pt x="5790" y="8814"/>
                      <a:pt x="5950" y="9061"/>
                    </a:cubicBezTo>
                    <a:cubicBezTo>
                      <a:pt x="6012" y="9147"/>
                      <a:pt x="6061" y="9246"/>
                      <a:pt x="6123" y="9345"/>
                    </a:cubicBezTo>
                    <a:cubicBezTo>
                      <a:pt x="6222" y="9530"/>
                      <a:pt x="6345" y="9703"/>
                      <a:pt x="6468" y="9875"/>
                    </a:cubicBezTo>
                    <a:cubicBezTo>
                      <a:pt x="6493" y="9900"/>
                      <a:pt x="6543" y="9925"/>
                      <a:pt x="6580" y="9925"/>
                    </a:cubicBezTo>
                    <a:cubicBezTo>
                      <a:pt x="6629" y="9925"/>
                      <a:pt x="6666" y="9900"/>
                      <a:pt x="6703" y="9875"/>
                    </a:cubicBezTo>
                    <a:cubicBezTo>
                      <a:pt x="6728" y="9838"/>
                      <a:pt x="6752" y="9789"/>
                      <a:pt x="6752" y="9740"/>
                    </a:cubicBezTo>
                    <a:cubicBezTo>
                      <a:pt x="6925" y="9431"/>
                      <a:pt x="7073" y="9110"/>
                      <a:pt x="7209" y="8801"/>
                    </a:cubicBezTo>
                    <a:lnTo>
                      <a:pt x="7258" y="8703"/>
                    </a:lnTo>
                    <a:cubicBezTo>
                      <a:pt x="7555" y="8024"/>
                      <a:pt x="7851" y="7333"/>
                      <a:pt x="8123" y="6666"/>
                    </a:cubicBezTo>
                    <a:lnTo>
                      <a:pt x="8147" y="6592"/>
                    </a:lnTo>
                    <a:cubicBezTo>
                      <a:pt x="8740" y="5185"/>
                      <a:pt x="9406" y="3518"/>
                      <a:pt x="10024" y="1827"/>
                    </a:cubicBezTo>
                    <a:cubicBezTo>
                      <a:pt x="10135" y="1519"/>
                      <a:pt x="10258" y="1210"/>
                      <a:pt x="10357" y="877"/>
                    </a:cubicBezTo>
                    <a:lnTo>
                      <a:pt x="10369" y="827"/>
                    </a:lnTo>
                    <a:cubicBezTo>
                      <a:pt x="10443" y="654"/>
                      <a:pt x="10480" y="469"/>
                      <a:pt x="10468" y="284"/>
                    </a:cubicBezTo>
                    <a:cubicBezTo>
                      <a:pt x="10505" y="222"/>
                      <a:pt x="10493" y="148"/>
                      <a:pt x="10443" y="111"/>
                    </a:cubicBezTo>
                    <a:cubicBezTo>
                      <a:pt x="10369" y="37"/>
                      <a:pt x="10270" y="0"/>
                      <a:pt x="10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725;p63">
              <a:extLst>
                <a:ext uri="{FF2B5EF4-FFF2-40B4-BE49-F238E27FC236}">
                  <a16:creationId xmlns:a16="http://schemas.microsoft.com/office/drawing/2014/main" id="{A8BEE005-344A-4449-B82A-3ADB32776ED5}"/>
                </a:ext>
              </a:extLst>
            </p:cNvPr>
            <p:cNvSpPr/>
            <p:nvPr/>
          </p:nvSpPr>
          <p:spPr>
            <a:xfrm>
              <a:off x="6562292" y="4354432"/>
              <a:ext cx="1368335" cy="942004"/>
            </a:xfrm>
            <a:custGeom>
              <a:avLst/>
              <a:gdLst/>
              <a:ahLst/>
              <a:cxnLst/>
              <a:rect l="l" t="t" r="r" b="b"/>
              <a:pathLst>
                <a:path w="16999" h="11703" extrusionOk="0">
                  <a:moveTo>
                    <a:pt x="16961" y="211"/>
                  </a:moveTo>
                  <a:cubicBezTo>
                    <a:pt x="16998" y="87"/>
                    <a:pt x="16850" y="1"/>
                    <a:pt x="16764" y="100"/>
                  </a:cubicBezTo>
                  <a:cubicBezTo>
                    <a:pt x="16752" y="112"/>
                    <a:pt x="16752" y="124"/>
                    <a:pt x="16739" y="137"/>
                  </a:cubicBezTo>
                  <a:lnTo>
                    <a:pt x="16727" y="186"/>
                  </a:lnTo>
                  <a:lnTo>
                    <a:pt x="16715" y="235"/>
                  </a:lnTo>
                  <a:lnTo>
                    <a:pt x="16690" y="285"/>
                  </a:lnTo>
                  <a:lnTo>
                    <a:pt x="16665" y="346"/>
                  </a:lnTo>
                  <a:cubicBezTo>
                    <a:pt x="16616" y="495"/>
                    <a:pt x="16826" y="569"/>
                    <a:pt x="16887" y="433"/>
                  </a:cubicBezTo>
                  <a:lnTo>
                    <a:pt x="16912" y="359"/>
                  </a:lnTo>
                  <a:lnTo>
                    <a:pt x="16924" y="309"/>
                  </a:lnTo>
                  <a:lnTo>
                    <a:pt x="16949" y="260"/>
                  </a:lnTo>
                  <a:close/>
                  <a:moveTo>
                    <a:pt x="260" y="10197"/>
                  </a:moveTo>
                  <a:cubicBezTo>
                    <a:pt x="137" y="10110"/>
                    <a:pt x="1" y="10283"/>
                    <a:pt x="112" y="10382"/>
                  </a:cubicBezTo>
                  <a:lnTo>
                    <a:pt x="186" y="10444"/>
                  </a:lnTo>
                  <a:lnTo>
                    <a:pt x="248" y="10481"/>
                  </a:lnTo>
                  <a:lnTo>
                    <a:pt x="309" y="10530"/>
                  </a:lnTo>
                  <a:cubicBezTo>
                    <a:pt x="433" y="10617"/>
                    <a:pt x="569" y="10431"/>
                    <a:pt x="445" y="10345"/>
                  </a:cubicBezTo>
                  <a:lnTo>
                    <a:pt x="384" y="10296"/>
                  </a:lnTo>
                  <a:lnTo>
                    <a:pt x="334" y="10259"/>
                  </a:lnTo>
                  <a:close/>
                  <a:moveTo>
                    <a:pt x="1013" y="10728"/>
                  </a:moveTo>
                  <a:cubicBezTo>
                    <a:pt x="890" y="10617"/>
                    <a:pt x="741" y="10789"/>
                    <a:pt x="853" y="10900"/>
                  </a:cubicBezTo>
                  <a:cubicBezTo>
                    <a:pt x="865" y="10900"/>
                    <a:pt x="877" y="10913"/>
                    <a:pt x="890" y="10925"/>
                  </a:cubicBezTo>
                  <a:lnTo>
                    <a:pt x="951" y="10962"/>
                  </a:lnTo>
                  <a:lnTo>
                    <a:pt x="1013" y="10999"/>
                  </a:lnTo>
                  <a:lnTo>
                    <a:pt x="1087" y="11036"/>
                  </a:lnTo>
                  <a:cubicBezTo>
                    <a:pt x="1211" y="11135"/>
                    <a:pt x="1359" y="10962"/>
                    <a:pt x="1248" y="10863"/>
                  </a:cubicBezTo>
                  <a:cubicBezTo>
                    <a:pt x="1235" y="10851"/>
                    <a:pt x="1223" y="10839"/>
                    <a:pt x="1211" y="10839"/>
                  </a:cubicBezTo>
                  <a:lnTo>
                    <a:pt x="1136" y="10802"/>
                  </a:lnTo>
                  <a:lnTo>
                    <a:pt x="1075" y="10765"/>
                  </a:lnTo>
                  <a:close/>
                  <a:moveTo>
                    <a:pt x="1828" y="11123"/>
                  </a:moveTo>
                  <a:cubicBezTo>
                    <a:pt x="1680" y="11073"/>
                    <a:pt x="1593" y="11283"/>
                    <a:pt x="1741" y="11345"/>
                  </a:cubicBezTo>
                  <a:lnTo>
                    <a:pt x="1791" y="11370"/>
                  </a:lnTo>
                  <a:lnTo>
                    <a:pt x="1852" y="11382"/>
                  </a:lnTo>
                  <a:lnTo>
                    <a:pt x="1914" y="11407"/>
                  </a:lnTo>
                  <a:lnTo>
                    <a:pt x="1964" y="11431"/>
                  </a:lnTo>
                  <a:cubicBezTo>
                    <a:pt x="2001" y="11444"/>
                    <a:pt x="2050" y="11431"/>
                    <a:pt x="2075" y="11394"/>
                  </a:cubicBezTo>
                  <a:cubicBezTo>
                    <a:pt x="2136" y="11345"/>
                    <a:pt x="2124" y="11234"/>
                    <a:pt x="2038" y="11209"/>
                  </a:cubicBezTo>
                  <a:lnTo>
                    <a:pt x="1988" y="11184"/>
                  </a:lnTo>
                  <a:lnTo>
                    <a:pt x="1927" y="11172"/>
                  </a:lnTo>
                  <a:lnTo>
                    <a:pt x="1877" y="11147"/>
                  </a:lnTo>
                  <a:close/>
                  <a:moveTo>
                    <a:pt x="2692" y="11382"/>
                  </a:moveTo>
                  <a:cubicBezTo>
                    <a:pt x="2568" y="11370"/>
                    <a:pt x="2507" y="11518"/>
                    <a:pt x="2605" y="11592"/>
                  </a:cubicBezTo>
                  <a:cubicBezTo>
                    <a:pt x="2618" y="11604"/>
                    <a:pt x="2630" y="11616"/>
                    <a:pt x="2642" y="11616"/>
                  </a:cubicBezTo>
                  <a:lnTo>
                    <a:pt x="2717" y="11629"/>
                  </a:lnTo>
                  <a:lnTo>
                    <a:pt x="2778" y="11641"/>
                  </a:lnTo>
                  <a:lnTo>
                    <a:pt x="2840" y="11653"/>
                  </a:lnTo>
                  <a:lnTo>
                    <a:pt x="2877" y="11653"/>
                  </a:lnTo>
                  <a:cubicBezTo>
                    <a:pt x="3013" y="11666"/>
                    <a:pt x="3062" y="11481"/>
                    <a:pt x="2939" y="11431"/>
                  </a:cubicBezTo>
                  <a:lnTo>
                    <a:pt x="2914" y="11431"/>
                  </a:lnTo>
                  <a:lnTo>
                    <a:pt x="2865" y="11431"/>
                  </a:lnTo>
                  <a:lnTo>
                    <a:pt x="2815" y="11419"/>
                  </a:lnTo>
                  <a:lnTo>
                    <a:pt x="2766" y="11407"/>
                  </a:lnTo>
                  <a:lnTo>
                    <a:pt x="2692" y="11394"/>
                  </a:lnTo>
                  <a:close/>
                  <a:moveTo>
                    <a:pt x="3593" y="11468"/>
                  </a:moveTo>
                  <a:cubicBezTo>
                    <a:pt x="3457" y="11481"/>
                    <a:pt x="3432" y="11653"/>
                    <a:pt x="3556" y="11690"/>
                  </a:cubicBezTo>
                  <a:cubicBezTo>
                    <a:pt x="3568" y="11703"/>
                    <a:pt x="3581" y="11703"/>
                    <a:pt x="3593" y="11690"/>
                  </a:cubicBezTo>
                  <a:lnTo>
                    <a:pt x="3679" y="11690"/>
                  </a:lnTo>
                  <a:lnTo>
                    <a:pt x="3741" y="11690"/>
                  </a:lnTo>
                  <a:lnTo>
                    <a:pt x="3790" y="11690"/>
                  </a:lnTo>
                  <a:lnTo>
                    <a:pt x="3827" y="11690"/>
                  </a:lnTo>
                  <a:cubicBezTo>
                    <a:pt x="3963" y="11690"/>
                    <a:pt x="3988" y="11518"/>
                    <a:pt x="3865" y="11468"/>
                  </a:cubicBezTo>
                  <a:cubicBezTo>
                    <a:pt x="3852" y="11468"/>
                    <a:pt x="3840" y="11468"/>
                    <a:pt x="3815" y="11468"/>
                  </a:cubicBezTo>
                  <a:lnTo>
                    <a:pt x="3778" y="11468"/>
                  </a:lnTo>
                  <a:lnTo>
                    <a:pt x="3729" y="11468"/>
                  </a:lnTo>
                  <a:lnTo>
                    <a:pt x="3593" y="11468"/>
                  </a:lnTo>
                  <a:close/>
                  <a:moveTo>
                    <a:pt x="4482" y="11357"/>
                  </a:moveTo>
                  <a:cubicBezTo>
                    <a:pt x="4371" y="11394"/>
                    <a:pt x="4371" y="11567"/>
                    <a:pt x="4482" y="11592"/>
                  </a:cubicBezTo>
                  <a:cubicBezTo>
                    <a:pt x="4506" y="11592"/>
                    <a:pt x="4519" y="11592"/>
                    <a:pt x="4531" y="11592"/>
                  </a:cubicBezTo>
                  <a:lnTo>
                    <a:pt x="4593" y="11579"/>
                  </a:lnTo>
                  <a:lnTo>
                    <a:pt x="4642" y="11567"/>
                  </a:lnTo>
                  <a:lnTo>
                    <a:pt x="4704" y="11555"/>
                  </a:lnTo>
                  <a:lnTo>
                    <a:pt x="4766" y="11530"/>
                  </a:lnTo>
                  <a:cubicBezTo>
                    <a:pt x="4864" y="11505"/>
                    <a:pt x="4877" y="11370"/>
                    <a:pt x="4790" y="11320"/>
                  </a:cubicBezTo>
                  <a:cubicBezTo>
                    <a:pt x="4766" y="11308"/>
                    <a:pt x="4729" y="11295"/>
                    <a:pt x="4704" y="11308"/>
                  </a:cubicBezTo>
                  <a:lnTo>
                    <a:pt x="4642" y="11320"/>
                  </a:lnTo>
                  <a:lnTo>
                    <a:pt x="4593" y="11333"/>
                  </a:lnTo>
                  <a:lnTo>
                    <a:pt x="4543" y="11345"/>
                  </a:lnTo>
                  <a:lnTo>
                    <a:pt x="4482" y="11370"/>
                  </a:lnTo>
                  <a:close/>
                  <a:moveTo>
                    <a:pt x="5346" y="11073"/>
                  </a:moveTo>
                  <a:cubicBezTo>
                    <a:pt x="5222" y="11123"/>
                    <a:pt x="5272" y="11308"/>
                    <a:pt x="5395" y="11295"/>
                  </a:cubicBezTo>
                  <a:cubicBezTo>
                    <a:pt x="5408" y="11295"/>
                    <a:pt x="5432" y="11295"/>
                    <a:pt x="5445" y="11283"/>
                  </a:cubicBezTo>
                  <a:lnTo>
                    <a:pt x="5469" y="11271"/>
                  </a:lnTo>
                  <a:lnTo>
                    <a:pt x="5519" y="11258"/>
                  </a:lnTo>
                  <a:lnTo>
                    <a:pt x="5568" y="11234"/>
                  </a:lnTo>
                  <a:lnTo>
                    <a:pt x="5617" y="11209"/>
                  </a:lnTo>
                  <a:lnTo>
                    <a:pt x="5654" y="11184"/>
                  </a:lnTo>
                  <a:cubicBezTo>
                    <a:pt x="5741" y="11147"/>
                    <a:pt x="5741" y="11012"/>
                    <a:pt x="5642" y="10975"/>
                  </a:cubicBezTo>
                  <a:cubicBezTo>
                    <a:pt x="5617" y="10962"/>
                    <a:pt x="5580" y="10962"/>
                    <a:pt x="5556" y="10975"/>
                  </a:cubicBezTo>
                  <a:lnTo>
                    <a:pt x="5469" y="11012"/>
                  </a:lnTo>
                  <a:lnTo>
                    <a:pt x="5420" y="11036"/>
                  </a:lnTo>
                  <a:lnTo>
                    <a:pt x="5346" y="11073"/>
                  </a:lnTo>
                  <a:close/>
                  <a:moveTo>
                    <a:pt x="6136" y="10641"/>
                  </a:moveTo>
                  <a:cubicBezTo>
                    <a:pt x="6099" y="10666"/>
                    <a:pt x="6086" y="10703"/>
                    <a:pt x="6086" y="10752"/>
                  </a:cubicBezTo>
                  <a:cubicBezTo>
                    <a:pt x="6111" y="10839"/>
                    <a:pt x="6198" y="10876"/>
                    <a:pt x="6272" y="10839"/>
                  </a:cubicBezTo>
                  <a:lnTo>
                    <a:pt x="6333" y="10789"/>
                  </a:lnTo>
                  <a:lnTo>
                    <a:pt x="6370" y="10765"/>
                  </a:lnTo>
                  <a:lnTo>
                    <a:pt x="6420" y="10728"/>
                  </a:lnTo>
                  <a:lnTo>
                    <a:pt x="6469" y="10703"/>
                  </a:lnTo>
                  <a:cubicBezTo>
                    <a:pt x="6580" y="10617"/>
                    <a:pt x="6481" y="10444"/>
                    <a:pt x="6358" y="10493"/>
                  </a:cubicBezTo>
                  <a:lnTo>
                    <a:pt x="6333" y="10505"/>
                  </a:lnTo>
                  <a:lnTo>
                    <a:pt x="6247" y="10567"/>
                  </a:lnTo>
                  <a:cubicBezTo>
                    <a:pt x="6210" y="10592"/>
                    <a:pt x="6173" y="10617"/>
                    <a:pt x="6136" y="10641"/>
                  </a:cubicBezTo>
                  <a:close/>
                  <a:moveTo>
                    <a:pt x="6864" y="10086"/>
                  </a:moveTo>
                  <a:cubicBezTo>
                    <a:pt x="6753" y="10160"/>
                    <a:pt x="6864" y="10333"/>
                    <a:pt x="6988" y="10271"/>
                  </a:cubicBezTo>
                  <a:cubicBezTo>
                    <a:pt x="7000" y="10271"/>
                    <a:pt x="7000" y="10259"/>
                    <a:pt x="7012" y="10259"/>
                  </a:cubicBezTo>
                  <a:lnTo>
                    <a:pt x="7185" y="10098"/>
                  </a:lnTo>
                  <a:cubicBezTo>
                    <a:pt x="7222" y="10061"/>
                    <a:pt x="7234" y="10012"/>
                    <a:pt x="7210" y="9962"/>
                  </a:cubicBezTo>
                  <a:cubicBezTo>
                    <a:pt x="7173" y="9888"/>
                    <a:pt x="7086" y="9876"/>
                    <a:pt x="7025" y="9925"/>
                  </a:cubicBezTo>
                  <a:cubicBezTo>
                    <a:pt x="6975" y="9987"/>
                    <a:pt x="6913" y="10036"/>
                    <a:pt x="6864" y="10086"/>
                  </a:cubicBezTo>
                  <a:close/>
                  <a:moveTo>
                    <a:pt x="7494" y="9432"/>
                  </a:moveTo>
                  <a:cubicBezTo>
                    <a:pt x="7395" y="9543"/>
                    <a:pt x="7568" y="9703"/>
                    <a:pt x="7679" y="9580"/>
                  </a:cubicBezTo>
                  <a:lnTo>
                    <a:pt x="7827" y="9407"/>
                  </a:lnTo>
                  <a:cubicBezTo>
                    <a:pt x="7926" y="9296"/>
                    <a:pt x="7790" y="9148"/>
                    <a:pt x="7679" y="9222"/>
                  </a:cubicBezTo>
                  <a:cubicBezTo>
                    <a:pt x="7666" y="9234"/>
                    <a:pt x="7654" y="9246"/>
                    <a:pt x="7642" y="9259"/>
                  </a:cubicBezTo>
                  <a:cubicBezTo>
                    <a:pt x="7592" y="9320"/>
                    <a:pt x="7543" y="9370"/>
                    <a:pt x="7494" y="9432"/>
                  </a:cubicBezTo>
                  <a:close/>
                  <a:moveTo>
                    <a:pt x="8049" y="8703"/>
                  </a:moveTo>
                  <a:cubicBezTo>
                    <a:pt x="7963" y="8827"/>
                    <a:pt x="8160" y="8975"/>
                    <a:pt x="8247" y="8827"/>
                  </a:cubicBezTo>
                  <a:cubicBezTo>
                    <a:pt x="8296" y="8765"/>
                    <a:pt x="8333" y="8703"/>
                    <a:pt x="8382" y="8629"/>
                  </a:cubicBezTo>
                  <a:cubicBezTo>
                    <a:pt x="8456" y="8518"/>
                    <a:pt x="8308" y="8382"/>
                    <a:pt x="8210" y="8481"/>
                  </a:cubicBezTo>
                  <a:cubicBezTo>
                    <a:pt x="8197" y="8493"/>
                    <a:pt x="8185" y="8493"/>
                    <a:pt x="8185" y="8506"/>
                  </a:cubicBezTo>
                  <a:cubicBezTo>
                    <a:pt x="8136" y="8567"/>
                    <a:pt x="8098" y="8642"/>
                    <a:pt x="8061" y="8703"/>
                  </a:cubicBezTo>
                  <a:close/>
                  <a:moveTo>
                    <a:pt x="8518" y="7913"/>
                  </a:moveTo>
                  <a:cubicBezTo>
                    <a:pt x="8493" y="7963"/>
                    <a:pt x="8506" y="8024"/>
                    <a:pt x="8543" y="8061"/>
                  </a:cubicBezTo>
                  <a:cubicBezTo>
                    <a:pt x="8605" y="8111"/>
                    <a:pt x="8691" y="8086"/>
                    <a:pt x="8728" y="8024"/>
                  </a:cubicBezTo>
                  <a:cubicBezTo>
                    <a:pt x="8765" y="7950"/>
                    <a:pt x="8802" y="7889"/>
                    <a:pt x="8827" y="7814"/>
                  </a:cubicBezTo>
                  <a:cubicBezTo>
                    <a:pt x="8888" y="7703"/>
                    <a:pt x="8740" y="7592"/>
                    <a:pt x="8654" y="7679"/>
                  </a:cubicBezTo>
                  <a:cubicBezTo>
                    <a:pt x="8642" y="7691"/>
                    <a:pt x="8629" y="7703"/>
                    <a:pt x="8629" y="7716"/>
                  </a:cubicBezTo>
                  <a:cubicBezTo>
                    <a:pt x="8592" y="7777"/>
                    <a:pt x="8555" y="7852"/>
                    <a:pt x="8518" y="7913"/>
                  </a:cubicBezTo>
                  <a:close/>
                  <a:moveTo>
                    <a:pt x="8901" y="7086"/>
                  </a:moveTo>
                  <a:cubicBezTo>
                    <a:pt x="8851" y="7197"/>
                    <a:pt x="9000" y="7296"/>
                    <a:pt x="9098" y="7210"/>
                  </a:cubicBezTo>
                  <a:cubicBezTo>
                    <a:pt x="9111" y="7197"/>
                    <a:pt x="9111" y="7185"/>
                    <a:pt x="9123" y="7173"/>
                  </a:cubicBezTo>
                  <a:cubicBezTo>
                    <a:pt x="9148" y="7099"/>
                    <a:pt x="9172" y="7024"/>
                    <a:pt x="9197" y="6950"/>
                  </a:cubicBezTo>
                  <a:cubicBezTo>
                    <a:pt x="9246" y="6827"/>
                    <a:pt x="9086" y="6728"/>
                    <a:pt x="9012" y="6839"/>
                  </a:cubicBezTo>
                  <a:cubicBezTo>
                    <a:pt x="9000" y="6839"/>
                    <a:pt x="8987" y="6852"/>
                    <a:pt x="8987" y="6876"/>
                  </a:cubicBezTo>
                  <a:cubicBezTo>
                    <a:pt x="8963" y="6938"/>
                    <a:pt x="8926" y="7012"/>
                    <a:pt x="8901" y="7086"/>
                  </a:cubicBezTo>
                  <a:close/>
                  <a:moveTo>
                    <a:pt x="9197" y="6222"/>
                  </a:moveTo>
                  <a:cubicBezTo>
                    <a:pt x="9160" y="6370"/>
                    <a:pt x="9382" y="6432"/>
                    <a:pt x="9419" y="6284"/>
                  </a:cubicBezTo>
                  <a:cubicBezTo>
                    <a:pt x="9444" y="6197"/>
                    <a:pt x="9456" y="6123"/>
                    <a:pt x="9481" y="6049"/>
                  </a:cubicBezTo>
                  <a:cubicBezTo>
                    <a:pt x="9506" y="5951"/>
                    <a:pt x="9395" y="5864"/>
                    <a:pt x="9308" y="5926"/>
                  </a:cubicBezTo>
                  <a:cubicBezTo>
                    <a:pt x="9284" y="5938"/>
                    <a:pt x="9259" y="5963"/>
                    <a:pt x="9246" y="6000"/>
                  </a:cubicBezTo>
                  <a:cubicBezTo>
                    <a:pt x="9234" y="6074"/>
                    <a:pt x="9209" y="6148"/>
                    <a:pt x="9197" y="6222"/>
                  </a:cubicBezTo>
                  <a:close/>
                  <a:moveTo>
                    <a:pt x="9382" y="5321"/>
                  </a:moveTo>
                  <a:cubicBezTo>
                    <a:pt x="9358" y="5444"/>
                    <a:pt x="9530" y="5506"/>
                    <a:pt x="9592" y="5407"/>
                  </a:cubicBezTo>
                  <a:cubicBezTo>
                    <a:pt x="9604" y="5395"/>
                    <a:pt x="9617" y="5370"/>
                    <a:pt x="9617" y="5358"/>
                  </a:cubicBezTo>
                  <a:cubicBezTo>
                    <a:pt x="9629" y="5284"/>
                    <a:pt x="9629" y="5198"/>
                    <a:pt x="9641" y="5124"/>
                  </a:cubicBezTo>
                  <a:cubicBezTo>
                    <a:pt x="9641" y="5099"/>
                    <a:pt x="9641" y="5087"/>
                    <a:pt x="9641" y="5062"/>
                  </a:cubicBezTo>
                  <a:cubicBezTo>
                    <a:pt x="9666" y="5000"/>
                    <a:pt x="9629" y="4938"/>
                    <a:pt x="9567" y="4926"/>
                  </a:cubicBezTo>
                  <a:cubicBezTo>
                    <a:pt x="9555" y="4914"/>
                    <a:pt x="9543" y="4914"/>
                    <a:pt x="9530" y="4926"/>
                  </a:cubicBezTo>
                  <a:cubicBezTo>
                    <a:pt x="9456" y="4926"/>
                    <a:pt x="9370" y="4926"/>
                    <a:pt x="9296" y="4926"/>
                  </a:cubicBezTo>
                  <a:cubicBezTo>
                    <a:pt x="9172" y="4926"/>
                    <a:pt x="9135" y="5111"/>
                    <a:pt x="9259" y="5148"/>
                  </a:cubicBezTo>
                  <a:cubicBezTo>
                    <a:pt x="9271" y="5161"/>
                    <a:pt x="9284" y="5161"/>
                    <a:pt x="9308" y="5161"/>
                  </a:cubicBezTo>
                  <a:lnTo>
                    <a:pt x="9419" y="5161"/>
                  </a:lnTo>
                  <a:cubicBezTo>
                    <a:pt x="9419" y="5222"/>
                    <a:pt x="9395" y="5272"/>
                    <a:pt x="9395" y="5333"/>
                  </a:cubicBezTo>
                  <a:close/>
                  <a:moveTo>
                    <a:pt x="9456" y="4420"/>
                  </a:moveTo>
                  <a:cubicBezTo>
                    <a:pt x="9469" y="4556"/>
                    <a:pt x="9666" y="4556"/>
                    <a:pt x="9679" y="4420"/>
                  </a:cubicBezTo>
                  <a:lnTo>
                    <a:pt x="9679" y="4358"/>
                  </a:lnTo>
                  <a:lnTo>
                    <a:pt x="9679" y="4173"/>
                  </a:lnTo>
                  <a:cubicBezTo>
                    <a:pt x="9679" y="4050"/>
                    <a:pt x="9506" y="4025"/>
                    <a:pt x="9456" y="4136"/>
                  </a:cubicBezTo>
                  <a:cubicBezTo>
                    <a:pt x="9456" y="4161"/>
                    <a:pt x="9456" y="4173"/>
                    <a:pt x="9456" y="4185"/>
                  </a:cubicBezTo>
                  <a:lnTo>
                    <a:pt x="9456" y="4420"/>
                  </a:lnTo>
                  <a:close/>
                  <a:moveTo>
                    <a:pt x="9395" y="3506"/>
                  </a:moveTo>
                  <a:cubicBezTo>
                    <a:pt x="9407" y="3642"/>
                    <a:pt x="9604" y="3642"/>
                    <a:pt x="9617" y="3506"/>
                  </a:cubicBezTo>
                  <a:lnTo>
                    <a:pt x="9617" y="3482"/>
                  </a:lnTo>
                  <a:cubicBezTo>
                    <a:pt x="9604" y="3395"/>
                    <a:pt x="9592" y="3321"/>
                    <a:pt x="9580" y="3235"/>
                  </a:cubicBezTo>
                  <a:cubicBezTo>
                    <a:pt x="9555" y="3111"/>
                    <a:pt x="9370" y="3111"/>
                    <a:pt x="9358" y="3235"/>
                  </a:cubicBezTo>
                  <a:cubicBezTo>
                    <a:pt x="9345" y="3260"/>
                    <a:pt x="9345" y="3272"/>
                    <a:pt x="9358" y="3284"/>
                  </a:cubicBezTo>
                  <a:cubicBezTo>
                    <a:pt x="9370" y="3358"/>
                    <a:pt x="9382" y="3432"/>
                    <a:pt x="9395" y="3506"/>
                  </a:cubicBezTo>
                  <a:close/>
                  <a:moveTo>
                    <a:pt x="9111" y="2692"/>
                  </a:moveTo>
                  <a:cubicBezTo>
                    <a:pt x="9197" y="2791"/>
                    <a:pt x="9358" y="2716"/>
                    <a:pt x="9321" y="2593"/>
                  </a:cubicBezTo>
                  <a:cubicBezTo>
                    <a:pt x="9308" y="2568"/>
                    <a:pt x="9308" y="2556"/>
                    <a:pt x="9296" y="2544"/>
                  </a:cubicBezTo>
                  <a:cubicBezTo>
                    <a:pt x="9234" y="2482"/>
                    <a:pt x="9172" y="2420"/>
                    <a:pt x="9098" y="2371"/>
                  </a:cubicBezTo>
                  <a:cubicBezTo>
                    <a:pt x="8987" y="2297"/>
                    <a:pt x="8851" y="2433"/>
                    <a:pt x="8938" y="2544"/>
                  </a:cubicBezTo>
                  <a:cubicBezTo>
                    <a:pt x="8950" y="2544"/>
                    <a:pt x="8963" y="2556"/>
                    <a:pt x="8975" y="2568"/>
                  </a:cubicBezTo>
                  <a:cubicBezTo>
                    <a:pt x="9024" y="2593"/>
                    <a:pt x="9074" y="2642"/>
                    <a:pt x="9111" y="2692"/>
                  </a:cubicBezTo>
                  <a:close/>
                  <a:moveTo>
                    <a:pt x="8395" y="2544"/>
                  </a:moveTo>
                  <a:cubicBezTo>
                    <a:pt x="8531" y="2507"/>
                    <a:pt x="8493" y="2309"/>
                    <a:pt x="8358" y="2321"/>
                  </a:cubicBezTo>
                  <a:cubicBezTo>
                    <a:pt x="8345" y="2321"/>
                    <a:pt x="8333" y="2321"/>
                    <a:pt x="8321" y="2321"/>
                  </a:cubicBezTo>
                  <a:cubicBezTo>
                    <a:pt x="8247" y="2346"/>
                    <a:pt x="8173" y="2383"/>
                    <a:pt x="8098" y="2420"/>
                  </a:cubicBezTo>
                  <a:cubicBezTo>
                    <a:pt x="8074" y="2433"/>
                    <a:pt x="8049" y="2445"/>
                    <a:pt x="8037" y="2470"/>
                  </a:cubicBezTo>
                  <a:cubicBezTo>
                    <a:pt x="8000" y="2568"/>
                    <a:pt x="8098" y="2679"/>
                    <a:pt x="8197" y="2630"/>
                  </a:cubicBezTo>
                  <a:cubicBezTo>
                    <a:pt x="8259" y="2593"/>
                    <a:pt x="8333" y="2568"/>
                    <a:pt x="8395" y="2544"/>
                  </a:cubicBezTo>
                  <a:close/>
                  <a:moveTo>
                    <a:pt x="7642" y="3000"/>
                  </a:moveTo>
                  <a:cubicBezTo>
                    <a:pt x="7666" y="2976"/>
                    <a:pt x="7679" y="2951"/>
                    <a:pt x="7679" y="2926"/>
                  </a:cubicBezTo>
                  <a:cubicBezTo>
                    <a:pt x="7691" y="2815"/>
                    <a:pt x="7568" y="2754"/>
                    <a:pt x="7494" y="2815"/>
                  </a:cubicBezTo>
                  <a:cubicBezTo>
                    <a:pt x="7420" y="2877"/>
                    <a:pt x="7370" y="2926"/>
                    <a:pt x="7308" y="3000"/>
                  </a:cubicBezTo>
                  <a:cubicBezTo>
                    <a:pt x="7284" y="3037"/>
                    <a:pt x="7271" y="3087"/>
                    <a:pt x="7296" y="3136"/>
                  </a:cubicBezTo>
                  <a:cubicBezTo>
                    <a:pt x="7346" y="3198"/>
                    <a:pt x="7432" y="3210"/>
                    <a:pt x="7481" y="3149"/>
                  </a:cubicBezTo>
                  <a:cubicBezTo>
                    <a:pt x="7531" y="3087"/>
                    <a:pt x="7580" y="3037"/>
                    <a:pt x="7642" y="2988"/>
                  </a:cubicBezTo>
                  <a:close/>
                  <a:moveTo>
                    <a:pt x="7259" y="3692"/>
                  </a:moveTo>
                  <a:cubicBezTo>
                    <a:pt x="7259" y="3655"/>
                    <a:pt x="7234" y="3605"/>
                    <a:pt x="7185" y="3593"/>
                  </a:cubicBezTo>
                  <a:cubicBezTo>
                    <a:pt x="7111" y="3568"/>
                    <a:pt x="7025" y="3630"/>
                    <a:pt x="7037" y="3704"/>
                  </a:cubicBezTo>
                  <a:cubicBezTo>
                    <a:pt x="7037" y="3790"/>
                    <a:pt x="7049" y="3877"/>
                    <a:pt x="7086" y="3963"/>
                  </a:cubicBezTo>
                  <a:cubicBezTo>
                    <a:pt x="7123" y="4099"/>
                    <a:pt x="7321" y="4050"/>
                    <a:pt x="7308" y="3914"/>
                  </a:cubicBezTo>
                  <a:cubicBezTo>
                    <a:pt x="7308" y="3914"/>
                    <a:pt x="7308" y="3901"/>
                    <a:pt x="7308" y="3889"/>
                  </a:cubicBezTo>
                  <a:cubicBezTo>
                    <a:pt x="7284" y="3827"/>
                    <a:pt x="7271" y="3766"/>
                    <a:pt x="7271" y="3692"/>
                  </a:cubicBezTo>
                  <a:close/>
                  <a:moveTo>
                    <a:pt x="7666" y="4408"/>
                  </a:moveTo>
                  <a:cubicBezTo>
                    <a:pt x="7568" y="4321"/>
                    <a:pt x="7420" y="4432"/>
                    <a:pt x="7481" y="4556"/>
                  </a:cubicBezTo>
                  <a:cubicBezTo>
                    <a:pt x="7481" y="4556"/>
                    <a:pt x="7494" y="4568"/>
                    <a:pt x="7506" y="4580"/>
                  </a:cubicBezTo>
                  <a:cubicBezTo>
                    <a:pt x="7555" y="4642"/>
                    <a:pt x="7617" y="4691"/>
                    <a:pt x="7679" y="4741"/>
                  </a:cubicBezTo>
                  <a:cubicBezTo>
                    <a:pt x="7802" y="4840"/>
                    <a:pt x="7950" y="4667"/>
                    <a:pt x="7839" y="4568"/>
                  </a:cubicBezTo>
                  <a:cubicBezTo>
                    <a:pt x="7778" y="4519"/>
                    <a:pt x="7728" y="4469"/>
                    <a:pt x="7666" y="4408"/>
                  </a:cubicBezTo>
                  <a:close/>
                  <a:moveTo>
                    <a:pt x="8395" y="4852"/>
                  </a:moveTo>
                  <a:cubicBezTo>
                    <a:pt x="8271" y="4815"/>
                    <a:pt x="8197" y="4988"/>
                    <a:pt x="8308" y="5062"/>
                  </a:cubicBezTo>
                  <a:cubicBezTo>
                    <a:pt x="8321" y="5062"/>
                    <a:pt x="8333" y="5074"/>
                    <a:pt x="8345" y="5074"/>
                  </a:cubicBezTo>
                  <a:cubicBezTo>
                    <a:pt x="8419" y="5099"/>
                    <a:pt x="8493" y="5111"/>
                    <a:pt x="8580" y="5124"/>
                  </a:cubicBezTo>
                  <a:cubicBezTo>
                    <a:pt x="8703" y="5136"/>
                    <a:pt x="8765" y="4963"/>
                    <a:pt x="8654" y="4901"/>
                  </a:cubicBezTo>
                  <a:cubicBezTo>
                    <a:pt x="8642" y="4901"/>
                    <a:pt x="8629" y="4889"/>
                    <a:pt x="8617" y="4889"/>
                  </a:cubicBezTo>
                  <a:cubicBezTo>
                    <a:pt x="8543" y="4877"/>
                    <a:pt x="8469" y="4864"/>
                    <a:pt x="8395" y="4852"/>
                  </a:cubicBezTo>
                  <a:close/>
                  <a:moveTo>
                    <a:pt x="10197" y="4852"/>
                  </a:moveTo>
                  <a:cubicBezTo>
                    <a:pt x="10074" y="4864"/>
                    <a:pt x="10074" y="5049"/>
                    <a:pt x="10197" y="5074"/>
                  </a:cubicBezTo>
                  <a:cubicBezTo>
                    <a:pt x="10209" y="5074"/>
                    <a:pt x="10222" y="5074"/>
                    <a:pt x="10234" y="5074"/>
                  </a:cubicBezTo>
                  <a:lnTo>
                    <a:pt x="10469" y="5037"/>
                  </a:lnTo>
                  <a:cubicBezTo>
                    <a:pt x="10592" y="5012"/>
                    <a:pt x="10592" y="4827"/>
                    <a:pt x="10469" y="4815"/>
                  </a:cubicBezTo>
                  <a:cubicBezTo>
                    <a:pt x="10456" y="4803"/>
                    <a:pt x="10431" y="4803"/>
                    <a:pt x="10419" y="4815"/>
                  </a:cubicBezTo>
                  <a:cubicBezTo>
                    <a:pt x="10345" y="4827"/>
                    <a:pt x="10271" y="4840"/>
                    <a:pt x="10197" y="4852"/>
                  </a:cubicBezTo>
                  <a:close/>
                  <a:moveTo>
                    <a:pt x="11098" y="4667"/>
                  </a:moveTo>
                  <a:cubicBezTo>
                    <a:pt x="11012" y="4691"/>
                    <a:pt x="10975" y="4803"/>
                    <a:pt x="11049" y="4864"/>
                  </a:cubicBezTo>
                  <a:cubicBezTo>
                    <a:pt x="11073" y="4889"/>
                    <a:pt x="11123" y="4901"/>
                    <a:pt x="11160" y="4901"/>
                  </a:cubicBezTo>
                  <a:lnTo>
                    <a:pt x="11382" y="4840"/>
                  </a:lnTo>
                  <a:cubicBezTo>
                    <a:pt x="11518" y="4803"/>
                    <a:pt x="11493" y="4593"/>
                    <a:pt x="11345" y="4605"/>
                  </a:cubicBezTo>
                  <a:lnTo>
                    <a:pt x="11320" y="4605"/>
                  </a:lnTo>
                  <a:lnTo>
                    <a:pt x="11098" y="4667"/>
                  </a:lnTo>
                  <a:close/>
                  <a:moveTo>
                    <a:pt x="11987" y="4408"/>
                  </a:moveTo>
                  <a:cubicBezTo>
                    <a:pt x="11851" y="4457"/>
                    <a:pt x="11888" y="4642"/>
                    <a:pt x="12024" y="4642"/>
                  </a:cubicBezTo>
                  <a:cubicBezTo>
                    <a:pt x="12036" y="4642"/>
                    <a:pt x="12049" y="4642"/>
                    <a:pt x="12061" y="4642"/>
                  </a:cubicBezTo>
                  <a:lnTo>
                    <a:pt x="12283" y="4556"/>
                  </a:lnTo>
                  <a:cubicBezTo>
                    <a:pt x="12394" y="4519"/>
                    <a:pt x="12369" y="4334"/>
                    <a:pt x="12246" y="4334"/>
                  </a:cubicBezTo>
                  <a:cubicBezTo>
                    <a:pt x="12221" y="4334"/>
                    <a:pt x="12209" y="4334"/>
                    <a:pt x="12197" y="4346"/>
                  </a:cubicBezTo>
                  <a:lnTo>
                    <a:pt x="11987" y="4420"/>
                  </a:lnTo>
                  <a:close/>
                  <a:moveTo>
                    <a:pt x="12839" y="4074"/>
                  </a:moveTo>
                  <a:cubicBezTo>
                    <a:pt x="12727" y="4124"/>
                    <a:pt x="12764" y="4296"/>
                    <a:pt x="12888" y="4296"/>
                  </a:cubicBezTo>
                  <a:cubicBezTo>
                    <a:pt x="12900" y="4296"/>
                    <a:pt x="12913" y="4296"/>
                    <a:pt x="12925" y="4284"/>
                  </a:cubicBezTo>
                  <a:lnTo>
                    <a:pt x="13147" y="4185"/>
                  </a:lnTo>
                  <a:cubicBezTo>
                    <a:pt x="13258" y="4136"/>
                    <a:pt x="13209" y="3951"/>
                    <a:pt x="13085" y="3963"/>
                  </a:cubicBezTo>
                  <a:cubicBezTo>
                    <a:pt x="13073" y="3963"/>
                    <a:pt x="13061" y="3976"/>
                    <a:pt x="13048" y="3976"/>
                  </a:cubicBezTo>
                  <a:close/>
                  <a:moveTo>
                    <a:pt x="13653" y="3655"/>
                  </a:moveTo>
                  <a:cubicBezTo>
                    <a:pt x="13542" y="3729"/>
                    <a:pt x="13604" y="3889"/>
                    <a:pt x="13727" y="3877"/>
                  </a:cubicBezTo>
                  <a:cubicBezTo>
                    <a:pt x="13740" y="3877"/>
                    <a:pt x="13752" y="3864"/>
                    <a:pt x="13764" y="3864"/>
                  </a:cubicBezTo>
                  <a:cubicBezTo>
                    <a:pt x="13838" y="3827"/>
                    <a:pt x="13900" y="3778"/>
                    <a:pt x="13974" y="3741"/>
                  </a:cubicBezTo>
                  <a:cubicBezTo>
                    <a:pt x="14098" y="3655"/>
                    <a:pt x="13987" y="3457"/>
                    <a:pt x="13851" y="3544"/>
                  </a:cubicBezTo>
                  <a:close/>
                  <a:moveTo>
                    <a:pt x="14419" y="3161"/>
                  </a:moveTo>
                  <a:cubicBezTo>
                    <a:pt x="14320" y="3235"/>
                    <a:pt x="14394" y="3395"/>
                    <a:pt x="14517" y="3371"/>
                  </a:cubicBezTo>
                  <a:cubicBezTo>
                    <a:pt x="14530" y="3371"/>
                    <a:pt x="14554" y="3358"/>
                    <a:pt x="14567" y="3358"/>
                  </a:cubicBezTo>
                  <a:cubicBezTo>
                    <a:pt x="14628" y="3309"/>
                    <a:pt x="14690" y="3260"/>
                    <a:pt x="14752" y="3210"/>
                  </a:cubicBezTo>
                  <a:cubicBezTo>
                    <a:pt x="14826" y="3149"/>
                    <a:pt x="14801" y="3013"/>
                    <a:pt x="14690" y="3000"/>
                  </a:cubicBezTo>
                  <a:cubicBezTo>
                    <a:pt x="14665" y="3000"/>
                    <a:pt x="14628" y="3013"/>
                    <a:pt x="14604" y="3025"/>
                  </a:cubicBezTo>
                  <a:close/>
                  <a:moveTo>
                    <a:pt x="15135" y="2581"/>
                  </a:moveTo>
                  <a:cubicBezTo>
                    <a:pt x="15097" y="2605"/>
                    <a:pt x="15085" y="2655"/>
                    <a:pt x="15097" y="2692"/>
                  </a:cubicBezTo>
                  <a:cubicBezTo>
                    <a:pt x="15110" y="2778"/>
                    <a:pt x="15221" y="2815"/>
                    <a:pt x="15295" y="2754"/>
                  </a:cubicBezTo>
                  <a:cubicBezTo>
                    <a:pt x="15344" y="2704"/>
                    <a:pt x="15406" y="2642"/>
                    <a:pt x="15455" y="2593"/>
                  </a:cubicBezTo>
                  <a:cubicBezTo>
                    <a:pt x="15579" y="2482"/>
                    <a:pt x="15418" y="2309"/>
                    <a:pt x="15307" y="2420"/>
                  </a:cubicBezTo>
                  <a:cubicBezTo>
                    <a:pt x="15246" y="2470"/>
                    <a:pt x="15196" y="2531"/>
                    <a:pt x="15135" y="2581"/>
                  </a:cubicBezTo>
                  <a:close/>
                  <a:moveTo>
                    <a:pt x="15752" y="1926"/>
                  </a:moveTo>
                  <a:cubicBezTo>
                    <a:pt x="15715" y="1951"/>
                    <a:pt x="15715" y="2001"/>
                    <a:pt x="15739" y="2050"/>
                  </a:cubicBezTo>
                  <a:cubicBezTo>
                    <a:pt x="15776" y="2124"/>
                    <a:pt x="15875" y="2124"/>
                    <a:pt x="15925" y="2062"/>
                  </a:cubicBezTo>
                  <a:cubicBezTo>
                    <a:pt x="15974" y="2001"/>
                    <a:pt x="16023" y="1939"/>
                    <a:pt x="16073" y="1877"/>
                  </a:cubicBezTo>
                  <a:cubicBezTo>
                    <a:pt x="16134" y="1778"/>
                    <a:pt x="16023" y="1655"/>
                    <a:pt x="15925" y="1717"/>
                  </a:cubicBezTo>
                  <a:cubicBezTo>
                    <a:pt x="15912" y="1717"/>
                    <a:pt x="15900" y="1729"/>
                    <a:pt x="15900" y="1741"/>
                  </a:cubicBezTo>
                  <a:cubicBezTo>
                    <a:pt x="15850" y="1803"/>
                    <a:pt x="15801" y="1865"/>
                    <a:pt x="15752" y="1926"/>
                  </a:cubicBezTo>
                  <a:close/>
                  <a:moveTo>
                    <a:pt x="16270" y="1173"/>
                  </a:moveTo>
                  <a:cubicBezTo>
                    <a:pt x="16159" y="1285"/>
                    <a:pt x="16332" y="1445"/>
                    <a:pt x="16443" y="1322"/>
                  </a:cubicBezTo>
                  <a:cubicBezTo>
                    <a:pt x="16455" y="1322"/>
                    <a:pt x="16455" y="1309"/>
                    <a:pt x="16468" y="1297"/>
                  </a:cubicBezTo>
                  <a:lnTo>
                    <a:pt x="16492" y="1248"/>
                  </a:lnTo>
                  <a:lnTo>
                    <a:pt x="16542" y="1149"/>
                  </a:lnTo>
                  <a:lnTo>
                    <a:pt x="16579" y="1087"/>
                  </a:lnTo>
                  <a:cubicBezTo>
                    <a:pt x="16653" y="964"/>
                    <a:pt x="16480" y="853"/>
                    <a:pt x="16394" y="951"/>
                  </a:cubicBezTo>
                  <a:cubicBezTo>
                    <a:pt x="16381" y="964"/>
                    <a:pt x="16381" y="976"/>
                    <a:pt x="16381" y="976"/>
                  </a:cubicBezTo>
                  <a:lnTo>
                    <a:pt x="16344" y="1038"/>
                  </a:lnTo>
                  <a:lnTo>
                    <a:pt x="16295" y="11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2011;p69">
            <a:extLst>
              <a:ext uri="{FF2B5EF4-FFF2-40B4-BE49-F238E27FC236}">
                <a16:creationId xmlns:a16="http://schemas.microsoft.com/office/drawing/2014/main" id="{CC05FF38-983B-41F3-9D12-0837690ECEAE}"/>
              </a:ext>
            </a:extLst>
          </p:cNvPr>
          <p:cNvGrpSpPr/>
          <p:nvPr/>
        </p:nvGrpSpPr>
        <p:grpSpPr>
          <a:xfrm rot="-1845096">
            <a:off x="1706338" y="4117563"/>
            <a:ext cx="391003" cy="1284199"/>
            <a:chOff x="1276425" y="1928068"/>
            <a:chExt cx="378577" cy="1391130"/>
          </a:xfrm>
        </p:grpSpPr>
        <p:sp>
          <p:nvSpPr>
            <p:cNvPr id="6" name="Google Shape;2012;p69">
              <a:extLst>
                <a:ext uri="{FF2B5EF4-FFF2-40B4-BE49-F238E27FC236}">
                  <a16:creationId xmlns:a16="http://schemas.microsoft.com/office/drawing/2014/main" id="{9FD4DA8E-1314-48D1-8E8D-4893EE94991C}"/>
                </a:ext>
              </a:extLst>
            </p:cNvPr>
            <p:cNvSpPr/>
            <p:nvPr/>
          </p:nvSpPr>
          <p:spPr>
            <a:xfrm>
              <a:off x="1282125" y="1942105"/>
              <a:ext cx="360053" cy="1366551"/>
            </a:xfrm>
            <a:custGeom>
              <a:avLst/>
              <a:gdLst/>
              <a:ahLst/>
              <a:cxnLst/>
              <a:rect l="l" t="t" r="r" b="b"/>
              <a:pathLst>
                <a:path w="6317" h="21906" extrusionOk="0">
                  <a:moveTo>
                    <a:pt x="6015" y="1"/>
                  </a:moveTo>
                  <a:cubicBezTo>
                    <a:pt x="4303" y="188"/>
                    <a:pt x="2548" y="354"/>
                    <a:pt x="830" y="354"/>
                  </a:cubicBezTo>
                  <a:cubicBezTo>
                    <a:pt x="712" y="354"/>
                    <a:pt x="594" y="353"/>
                    <a:pt x="477" y="352"/>
                  </a:cubicBezTo>
                  <a:lnTo>
                    <a:pt x="477" y="352"/>
                  </a:lnTo>
                  <a:cubicBezTo>
                    <a:pt x="602" y="7394"/>
                    <a:pt x="0" y="14437"/>
                    <a:pt x="151" y="21505"/>
                  </a:cubicBezTo>
                  <a:cubicBezTo>
                    <a:pt x="1078" y="21505"/>
                    <a:pt x="2005" y="21580"/>
                    <a:pt x="2908" y="21655"/>
                  </a:cubicBezTo>
                  <a:cubicBezTo>
                    <a:pt x="3810" y="21730"/>
                    <a:pt x="4762" y="21730"/>
                    <a:pt x="5639" y="21906"/>
                  </a:cubicBezTo>
                  <a:cubicBezTo>
                    <a:pt x="5840" y="18297"/>
                    <a:pt x="6015" y="14713"/>
                    <a:pt x="6066" y="11104"/>
                  </a:cubicBezTo>
                  <a:cubicBezTo>
                    <a:pt x="6091" y="9174"/>
                    <a:pt x="6091" y="7269"/>
                    <a:pt x="6091" y="5364"/>
                  </a:cubicBezTo>
                  <a:cubicBezTo>
                    <a:pt x="6091" y="4663"/>
                    <a:pt x="6066" y="3961"/>
                    <a:pt x="6066" y="3259"/>
                  </a:cubicBezTo>
                  <a:cubicBezTo>
                    <a:pt x="6066" y="2983"/>
                    <a:pt x="6316" y="452"/>
                    <a:pt x="6316" y="1"/>
                  </a:cubicBezTo>
                  <a:lnTo>
                    <a:pt x="6316" y="1"/>
                  </a:lnTo>
                  <a:cubicBezTo>
                    <a:pt x="6296" y="42"/>
                    <a:pt x="6259" y="83"/>
                    <a:pt x="6218" y="83"/>
                  </a:cubicBezTo>
                  <a:cubicBezTo>
                    <a:pt x="6209" y="83"/>
                    <a:pt x="6200" y="81"/>
                    <a:pt x="6191" y="76"/>
                  </a:cubicBezTo>
                  <a:cubicBezTo>
                    <a:pt x="6141" y="76"/>
                    <a:pt x="6116" y="76"/>
                    <a:pt x="6066" y="51"/>
                  </a:cubicBezTo>
                  <a:cubicBezTo>
                    <a:pt x="6040" y="51"/>
                    <a:pt x="6015" y="26"/>
                    <a:pt x="6015" y="1"/>
                  </a:cubicBezTo>
                  <a:close/>
                </a:path>
              </a:pathLst>
            </a:custGeom>
            <a:solidFill>
              <a:srgbClr val="E0E0E0">
                <a:alpha val="6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013;p69">
              <a:extLst>
                <a:ext uri="{FF2B5EF4-FFF2-40B4-BE49-F238E27FC236}">
                  <a16:creationId xmlns:a16="http://schemas.microsoft.com/office/drawing/2014/main" id="{C39BC2B1-1527-4F5F-BA68-7B7248C5862A}"/>
                </a:ext>
              </a:extLst>
            </p:cNvPr>
            <p:cNvSpPr/>
            <p:nvPr/>
          </p:nvSpPr>
          <p:spPr>
            <a:xfrm>
              <a:off x="1276425" y="1928068"/>
              <a:ext cx="378577" cy="1391130"/>
            </a:xfrm>
            <a:custGeom>
              <a:avLst/>
              <a:gdLst/>
              <a:ahLst/>
              <a:cxnLst/>
              <a:rect l="l" t="t" r="r" b="b"/>
              <a:pathLst>
                <a:path w="6642" h="22300" extrusionOk="0">
                  <a:moveTo>
                    <a:pt x="6248" y="58"/>
                  </a:moveTo>
                  <a:lnTo>
                    <a:pt x="6248" y="58"/>
                  </a:lnTo>
                  <a:cubicBezTo>
                    <a:pt x="6262" y="64"/>
                    <a:pt x="6270" y="73"/>
                    <a:pt x="6268" y="73"/>
                  </a:cubicBezTo>
                  <a:cubicBezTo>
                    <a:pt x="6266" y="73"/>
                    <a:pt x="6260" y="69"/>
                    <a:pt x="6248" y="58"/>
                  </a:cubicBezTo>
                  <a:close/>
                  <a:moveTo>
                    <a:pt x="6046" y="462"/>
                  </a:moveTo>
                  <a:cubicBezTo>
                    <a:pt x="6073" y="478"/>
                    <a:pt x="6105" y="493"/>
                    <a:pt x="6140" y="502"/>
                  </a:cubicBezTo>
                  <a:lnTo>
                    <a:pt x="6090" y="502"/>
                  </a:lnTo>
                  <a:lnTo>
                    <a:pt x="6173" y="518"/>
                  </a:lnTo>
                  <a:lnTo>
                    <a:pt x="6173" y="518"/>
                  </a:lnTo>
                  <a:cubicBezTo>
                    <a:pt x="6120" y="1295"/>
                    <a:pt x="6032" y="2124"/>
                    <a:pt x="5965" y="2933"/>
                  </a:cubicBezTo>
                  <a:lnTo>
                    <a:pt x="5940" y="3284"/>
                  </a:lnTo>
                  <a:lnTo>
                    <a:pt x="5940" y="3484"/>
                  </a:lnTo>
                  <a:lnTo>
                    <a:pt x="5940" y="3659"/>
                  </a:lnTo>
                  <a:lnTo>
                    <a:pt x="5940" y="4336"/>
                  </a:lnTo>
                  <a:lnTo>
                    <a:pt x="5940" y="5715"/>
                  </a:lnTo>
                  <a:cubicBezTo>
                    <a:pt x="5940" y="7519"/>
                    <a:pt x="5890" y="9349"/>
                    <a:pt x="5915" y="11178"/>
                  </a:cubicBezTo>
                  <a:lnTo>
                    <a:pt x="5739" y="16542"/>
                  </a:lnTo>
                  <a:lnTo>
                    <a:pt x="5614" y="21955"/>
                  </a:lnTo>
                  <a:cubicBezTo>
                    <a:pt x="5589" y="21930"/>
                    <a:pt x="5614" y="21905"/>
                    <a:pt x="5589" y="21905"/>
                  </a:cubicBezTo>
                  <a:lnTo>
                    <a:pt x="5439" y="21855"/>
                  </a:lnTo>
                  <a:lnTo>
                    <a:pt x="5088" y="21805"/>
                  </a:lnTo>
                  <a:cubicBezTo>
                    <a:pt x="4837" y="21780"/>
                    <a:pt x="4612" y="21755"/>
                    <a:pt x="4386" y="21755"/>
                  </a:cubicBezTo>
                  <a:lnTo>
                    <a:pt x="3008" y="21655"/>
                  </a:lnTo>
                  <a:lnTo>
                    <a:pt x="471" y="21516"/>
                  </a:lnTo>
                  <a:lnTo>
                    <a:pt x="471" y="21516"/>
                  </a:lnTo>
                  <a:cubicBezTo>
                    <a:pt x="428" y="19833"/>
                    <a:pt x="452" y="18149"/>
                    <a:pt x="476" y="16441"/>
                  </a:cubicBezTo>
                  <a:cubicBezTo>
                    <a:pt x="551" y="14687"/>
                    <a:pt x="426" y="12933"/>
                    <a:pt x="526" y="11153"/>
                  </a:cubicBezTo>
                  <a:lnTo>
                    <a:pt x="752" y="5865"/>
                  </a:lnTo>
                  <a:cubicBezTo>
                    <a:pt x="800" y="4185"/>
                    <a:pt x="825" y="2483"/>
                    <a:pt x="805" y="802"/>
                  </a:cubicBezTo>
                  <a:lnTo>
                    <a:pt x="805" y="802"/>
                  </a:lnTo>
                  <a:cubicBezTo>
                    <a:pt x="2552" y="790"/>
                    <a:pt x="4299" y="649"/>
                    <a:pt x="6046" y="462"/>
                  </a:cubicBezTo>
                  <a:close/>
                  <a:moveTo>
                    <a:pt x="6090" y="0"/>
                  </a:moveTo>
                  <a:cubicBezTo>
                    <a:pt x="4261" y="201"/>
                    <a:pt x="2406" y="376"/>
                    <a:pt x="577" y="376"/>
                  </a:cubicBezTo>
                  <a:cubicBezTo>
                    <a:pt x="451" y="376"/>
                    <a:pt x="376" y="451"/>
                    <a:pt x="376" y="577"/>
                  </a:cubicBezTo>
                  <a:cubicBezTo>
                    <a:pt x="401" y="2331"/>
                    <a:pt x="376" y="4111"/>
                    <a:pt x="351" y="5865"/>
                  </a:cubicBezTo>
                  <a:cubicBezTo>
                    <a:pt x="351" y="7619"/>
                    <a:pt x="301" y="9399"/>
                    <a:pt x="276" y="11153"/>
                  </a:cubicBezTo>
                  <a:cubicBezTo>
                    <a:pt x="251" y="12908"/>
                    <a:pt x="25" y="14662"/>
                    <a:pt x="50" y="16441"/>
                  </a:cubicBezTo>
                  <a:cubicBezTo>
                    <a:pt x="0" y="18196"/>
                    <a:pt x="0" y="19975"/>
                    <a:pt x="25" y="21730"/>
                  </a:cubicBezTo>
                  <a:cubicBezTo>
                    <a:pt x="25" y="21855"/>
                    <a:pt x="125" y="21955"/>
                    <a:pt x="251" y="21955"/>
                  </a:cubicBezTo>
                  <a:lnTo>
                    <a:pt x="2983" y="22106"/>
                  </a:lnTo>
                  <a:lnTo>
                    <a:pt x="4361" y="22181"/>
                  </a:lnTo>
                  <a:cubicBezTo>
                    <a:pt x="4587" y="22181"/>
                    <a:pt x="4812" y="22206"/>
                    <a:pt x="5038" y="22231"/>
                  </a:cubicBezTo>
                  <a:lnTo>
                    <a:pt x="5363" y="22256"/>
                  </a:lnTo>
                  <a:lnTo>
                    <a:pt x="5539" y="22281"/>
                  </a:lnTo>
                  <a:cubicBezTo>
                    <a:pt x="5589" y="22294"/>
                    <a:pt x="5645" y="22300"/>
                    <a:pt x="5702" y="22300"/>
                  </a:cubicBezTo>
                  <a:cubicBezTo>
                    <a:pt x="5758" y="22300"/>
                    <a:pt x="5815" y="22294"/>
                    <a:pt x="5865" y="22281"/>
                  </a:cubicBezTo>
                  <a:cubicBezTo>
                    <a:pt x="6065" y="18622"/>
                    <a:pt x="6266" y="14888"/>
                    <a:pt x="6416" y="11178"/>
                  </a:cubicBezTo>
                  <a:cubicBezTo>
                    <a:pt x="6441" y="9349"/>
                    <a:pt x="6416" y="7519"/>
                    <a:pt x="6441" y="5690"/>
                  </a:cubicBezTo>
                  <a:lnTo>
                    <a:pt x="6416" y="4336"/>
                  </a:lnTo>
                  <a:lnTo>
                    <a:pt x="6416" y="3634"/>
                  </a:lnTo>
                  <a:lnTo>
                    <a:pt x="6416" y="3484"/>
                  </a:lnTo>
                  <a:lnTo>
                    <a:pt x="6416" y="3334"/>
                  </a:lnTo>
                  <a:lnTo>
                    <a:pt x="6441" y="2983"/>
                  </a:lnTo>
                  <a:cubicBezTo>
                    <a:pt x="6514" y="2081"/>
                    <a:pt x="6611" y="1227"/>
                    <a:pt x="6639" y="306"/>
                  </a:cubicBezTo>
                  <a:lnTo>
                    <a:pt x="6639" y="306"/>
                  </a:lnTo>
                  <a:cubicBezTo>
                    <a:pt x="6640" y="304"/>
                    <a:pt x="6641" y="303"/>
                    <a:pt x="6642" y="301"/>
                  </a:cubicBezTo>
                  <a:lnTo>
                    <a:pt x="6640" y="301"/>
                  </a:lnTo>
                  <a:lnTo>
                    <a:pt x="6640" y="301"/>
                  </a:lnTo>
                  <a:cubicBezTo>
                    <a:pt x="6640" y="276"/>
                    <a:pt x="6641" y="251"/>
                    <a:pt x="6642" y="226"/>
                  </a:cubicBezTo>
                  <a:lnTo>
                    <a:pt x="6191" y="176"/>
                  </a:lnTo>
                  <a:cubicBezTo>
                    <a:pt x="6216" y="75"/>
                    <a:pt x="6266" y="75"/>
                    <a:pt x="6316" y="75"/>
                  </a:cubicBezTo>
                  <a:lnTo>
                    <a:pt x="6341" y="75"/>
                  </a:lnTo>
                  <a:lnTo>
                    <a:pt x="6241" y="50"/>
                  </a:lnTo>
                  <a:cubicBezTo>
                    <a:pt x="6216" y="25"/>
                    <a:pt x="6140" y="0"/>
                    <a:pt x="6090" y="0"/>
                  </a:cubicBez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oogle Shape;2354;p75">
            <a:extLst>
              <a:ext uri="{FF2B5EF4-FFF2-40B4-BE49-F238E27FC236}">
                <a16:creationId xmlns:a16="http://schemas.microsoft.com/office/drawing/2014/main" id="{DC155664-BB96-4D4C-8102-A6F1A1228B81}"/>
              </a:ext>
            </a:extLst>
          </p:cNvPr>
          <p:cNvGrpSpPr/>
          <p:nvPr/>
        </p:nvGrpSpPr>
        <p:grpSpPr>
          <a:xfrm rot="18987226">
            <a:off x="7058902" y="1136447"/>
            <a:ext cx="428976" cy="1173468"/>
            <a:chOff x="3443472" y="1907731"/>
            <a:chExt cx="454327" cy="1325503"/>
          </a:xfrm>
        </p:grpSpPr>
        <p:sp>
          <p:nvSpPr>
            <p:cNvPr id="9" name="Google Shape;2355;p75">
              <a:extLst>
                <a:ext uri="{FF2B5EF4-FFF2-40B4-BE49-F238E27FC236}">
                  <a16:creationId xmlns:a16="http://schemas.microsoft.com/office/drawing/2014/main" id="{38C1D26B-CEAB-468F-9B89-E64191BD9EA6}"/>
                </a:ext>
              </a:extLst>
            </p:cNvPr>
            <p:cNvSpPr/>
            <p:nvPr/>
          </p:nvSpPr>
          <p:spPr>
            <a:xfrm>
              <a:off x="3456297" y="1920208"/>
              <a:ext cx="427196" cy="1302484"/>
            </a:xfrm>
            <a:custGeom>
              <a:avLst/>
              <a:gdLst/>
              <a:ahLst/>
              <a:cxnLst/>
              <a:rect l="l" t="t" r="r" b="b"/>
              <a:pathLst>
                <a:path w="7495" h="20879" extrusionOk="0">
                  <a:moveTo>
                    <a:pt x="1630" y="1"/>
                  </a:moveTo>
                  <a:cubicBezTo>
                    <a:pt x="1605" y="6768"/>
                    <a:pt x="828" y="13610"/>
                    <a:pt x="1" y="20352"/>
                  </a:cubicBezTo>
                  <a:cubicBezTo>
                    <a:pt x="1605" y="20427"/>
                    <a:pt x="3234" y="20628"/>
                    <a:pt x="4813" y="20878"/>
                  </a:cubicBezTo>
                  <a:cubicBezTo>
                    <a:pt x="5665" y="14187"/>
                    <a:pt x="6267" y="7470"/>
                    <a:pt x="7495" y="803"/>
                  </a:cubicBezTo>
                  <a:lnTo>
                    <a:pt x="7495" y="803"/>
                  </a:lnTo>
                  <a:cubicBezTo>
                    <a:pt x="7478" y="803"/>
                    <a:pt x="7461" y="814"/>
                    <a:pt x="7445" y="814"/>
                  </a:cubicBezTo>
                  <a:cubicBezTo>
                    <a:pt x="7436" y="814"/>
                    <a:pt x="7428" y="811"/>
                    <a:pt x="7419" y="803"/>
                  </a:cubicBezTo>
                  <a:cubicBezTo>
                    <a:pt x="6517" y="678"/>
                    <a:pt x="5665" y="402"/>
                    <a:pt x="4763" y="277"/>
                  </a:cubicBezTo>
                  <a:cubicBezTo>
                    <a:pt x="3735" y="126"/>
                    <a:pt x="2708" y="76"/>
                    <a:pt x="1680" y="1"/>
                  </a:cubicBezTo>
                  <a:close/>
                </a:path>
              </a:pathLst>
            </a:custGeom>
            <a:solidFill>
              <a:srgbClr val="E0E0E0">
                <a:alpha val="633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356;p75">
              <a:extLst>
                <a:ext uri="{FF2B5EF4-FFF2-40B4-BE49-F238E27FC236}">
                  <a16:creationId xmlns:a16="http://schemas.microsoft.com/office/drawing/2014/main" id="{C4161807-1018-4C13-A357-8727ABEF855D}"/>
                </a:ext>
              </a:extLst>
            </p:cNvPr>
            <p:cNvSpPr/>
            <p:nvPr/>
          </p:nvSpPr>
          <p:spPr>
            <a:xfrm>
              <a:off x="3443472" y="1907731"/>
              <a:ext cx="454327" cy="1325503"/>
            </a:xfrm>
            <a:custGeom>
              <a:avLst/>
              <a:gdLst/>
              <a:ahLst/>
              <a:cxnLst/>
              <a:rect l="l" t="t" r="r" b="b"/>
              <a:pathLst>
                <a:path w="7971" h="21248" extrusionOk="0">
                  <a:moveTo>
                    <a:pt x="2077" y="442"/>
                  </a:moveTo>
                  <a:lnTo>
                    <a:pt x="3334" y="527"/>
                  </a:lnTo>
                  <a:cubicBezTo>
                    <a:pt x="3810" y="552"/>
                    <a:pt x="4311" y="602"/>
                    <a:pt x="4787" y="677"/>
                  </a:cubicBezTo>
                  <a:cubicBezTo>
                    <a:pt x="5264" y="727"/>
                    <a:pt x="5740" y="828"/>
                    <a:pt x="6216" y="953"/>
                  </a:cubicBezTo>
                  <a:lnTo>
                    <a:pt x="6943" y="1103"/>
                  </a:lnTo>
                  <a:lnTo>
                    <a:pt x="7319" y="1178"/>
                  </a:lnTo>
                  <a:lnTo>
                    <a:pt x="7452" y="1212"/>
                  </a:lnTo>
                  <a:lnTo>
                    <a:pt x="7452" y="1212"/>
                  </a:lnTo>
                  <a:cubicBezTo>
                    <a:pt x="7167" y="2790"/>
                    <a:pt x="6906" y="4389"/>
                    <a:pt x="6667" y="5965"/>
                  </a:cubicBezTo>
                  <a:cubicBezTo>
                    <a:pt x="6416" y="7645"/>
                    <a:pt x="6191" y="9324"/>
                    <a:pt x="5990" y="11003"/>
                  </a:cubicBezTo>
                  <a:lnTo>
                    <a:pt x="5414" y="16016"/>
                  </a:lnTo>
                  <a:lnTo>
                    <a:pt x="5138" y="18547"/>
                  </a:lnTo>
                  <a:lnTo>
                    <a:pt x="4988" y="19800"/>
                  </a:lnTo>
                  <a:cubicBezTo>
                    <a:pt x="4938" y="20151"/>
                    <a:pt x="4938" y="20527"/>
                    <a:pt x="4913" y="20903"/>
                  </a:cubicBezTo>
                  <a:cubicBezTo>
                    <a:pt x="4862" y="20878"/>
                    <a:pt x="4812" y="20828"/>
                    <a:pt x="4762" y="20828"/>
                  </a:cubicBezTo>
                  <a:lnTo>
                    <a:pt x="4461" y="20778"/>
                  </a:lnTo>
                  <a:lnTo>
                    <a:pt x="3860" y="20702"/>
                  </a:lnTo>
                  <a:lnTo>
                    <a:pt x="2657" y="20527"/>
                  </a:lnTo>
                  <a:cubicBezTo>
                    <a:pt x="1930" y="20436"/>
                    <a:pt x="1203" y="20386"/>
                    <a:pt x="458" y="20341"/>
                  </a:cubicBezTo>
                  <a:lnTo>
                    <a:pt x="458" y="20341"/>
                  </a:lnTo>
                  <a:cubicBezTo>
                    <a:pt x="670" y="18717"/>
                    <a:pt x="861" y="17115"/>
                    <a:pt x="1028" y="15489"/>
                  </a:cubicBezTo>
                  <a:cubicBezTo>
                    <a:pt x="1128" y="14662"/>
                    <a:pt x="1228" y="13810"/>
                    <a:pt x="1279" y="12958"/>
                  </a:cubicBezTo>
                  <a:cubicBezTo>
                    <a:pt x="1304" y="12106"/>
                    <a:pt x="1379" y="11254"/>
                    <a:pt x="1479" y="10402"/>
                  </a:cubicBezTo>
                  <a:cubicBezTo>
                    <a:pt x="1629" y="8722"/>
                    <a:pt x="1780" y="7018"/>
                    <a:pt x="1905" y="5314"/>
                  </a:cubicBezTo>
                  <a:cubicBezTo>
                    <a:pt x="2001" y="3690"/>
                    <a:pt x="2051" y="2066"/>
                    <a:pt x="2077" y="442"/>
                  </a:cubicBezTo>
                  <a:close/>
                  <a:moveTo>
                    <a:pt x="1855" y="0"/>
                  </a:moveTo>
                  <a:cubicBezTo>
                    <a:pt x="1755" y="0"/>
                    <a:pt x="1654" y="76"/>
                    <a:pt x="1654" y="201"/>
                  </a:cubicBezTo>
                  <a:cubicBezTo>
                    <a:pt x="1654" y="1905"/>
                    <a:pt x="1579" y="3610"/>
                    <a:pt x="1504" y="5289"/>
                  </a:cubicBezTo>
                  <a:cubicBezTo>
                    <a:pt x="1429" y="6993"/>
                    <a:pt x="1354" y="8697"/>
                    <a:pt x="1203" y="10376"/>
                  </a:cubicBezTo>
                  <a:cubicBezTo>
                    <a:pt x="1128" y="11229"/>
                    <a:pt x="1053" y="12081"/>
                    <a:pt x="903" y="12908"/>
                  </a:cubicBezTo>
                  <a:cubicBezTo>
                    <a:pt x="777" y="13760"/>
                    <a:pt x="702" y="14612"/>
                    <a:pt x="602" y="15439"/>
                  </a:cubicBezTo>
                  <a:cubicBezTo>
                    <a:pt x="426" y="17143"/>
                    <a:pt x="226" y="18823"/>
                    <a:pt x="0" y="20502"/>
                  </a:cubicBezTo>
                  <a:lnTo>
                    <a:pt x="0" y="20527"/>
                  </a:lnTo>
                  <a:cubicBezTo>
                    <a:pt x="0" y="20652"/>
                    <a:pt x="101" y="20752"/>
                    <a:pt x="201" y="20752"/>
                  </a:cubicBezTo>
                  <a:cubicBezTo>
                    <a:pt x="1003" y="20803"/>
                    <a:pt x="1805" y="20878"/>
                    <a:pt x="2607" y="20953"/>
                  </a:cubicBezTo>
                  <a:lnTo>
                    <a:pt x="3810" y="21103"/>
                  </a:lnTo>
                  <a:lnTo>
                    <a:pt x="4411" y="21179"/>
                  </a:lnTo>
                  <a:lnTo>
                    <a:pt x="4712" y="21229"/>
                  </a:lnTo>
                  <a:cubicBezTo>
                    <a:pt x="4787" y="21241"/>
                    <a:pt x="4862" y="21247"/>
                    <a:pt x="4938" y="21247"/>
                  </a:cubicBezTo>
                  <a:cubicBezTo>
                    <a:pt x="5013" y="21247"/>
                    <a:pt x="5088" y="21241"/>
                    <a:pt x="5163" y="21229"/>
                  </a:cubicBezTo>
                  <a:cubicBezTo>
                    <a:pt x="5238" y="20778"/>
                    <a:pt x="5339" y="20301"/>
                    <a:pt x="5389" y="19850"/>
                  </a:cubicBezTo>
                  <a:lnTo>
                    <a:pt x="5564" y="18597"/>
                  </a:lnTo>
                  <a:lnTo>
                    <a:pt x="5865" y="16066"/>
                  </a:lnTo>
                  <a:lnTo>
                    <a:pt x="6492" y="11053"/>
                  </a:lnTo>
                  <a:cubicBezTo>
                    <a:pt x="6717" y="9374"/>
                    <a:pt x="6918" y="7720"/>
                    <a:pt x="7143" y="6041"/>
                  </a:cubicBezTo>
                  <a:cubicBezTo>
                    <a:pt x="7394" y="4386"/>
                    <a:pt x="7644" y="2707"/>
                    <a:pt x="7945" y="1053"/>
                  </a:cubicBezTo>
                  <a:cubicBezTo>
                    <a:pt x="7970" y="1028"/>
                    <a:pt x="7970" y="1028"/>
                    <a:pt x="7970" y="1003"/>
                  </a:cubicBezTo>
                  <a:cubicBezTo>
                    <a:pt x="7945" y="878"/>
                    <a:pt x="7845" y="777"/>
                    <a:pt x="7720" y="777"/>
                  </a:cubicBezTo>
                  <a:lnTo>
                    <a:pt x="7594" y="777"/>
                  </a:lnTo>
                  <a:lnTo>
                    <a:pt x="7394" y="752"/>
                  </a:lnTo>
                  <a:lnTo>
                    <a:pt x="7043" y="677"/>
                  </a:lnTo>
                  <a:lnTo>
                    <a:pt x="6316" y="502"/>
                  </a:lnTo>
                  <a:cubicBezTo>
                    <a:pt x="5840" y="401"/>
                    <a:pt x="5339" y="301"/>
                    <a:pt x="4837" y="226"/>
                  </a:cubicBezTo>
                  <a:cubicBezTo>
                    <a:pt x="4361" y="176"/>
                    <a:pt x="3860" y="126"/>
                    <a:pt x="3359" y="76"/>
                  </a:cubicBezTo>
                  <a:lnTo>
                    <a:pt x="1855" y="0"/>
                  </a:lnTo>
                  <a:close/>
                </a:path>
              </a:pathLst>
            </a:custGeom>
            <a:solidFill>
              <a:srgbClr val="1C1C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 name="TextBox 12">
            <a:extLst>
              <a:ext uri="{FF2B5EF4-FFF2-40B4-BE49-F238E27FC236}">
                <a16:creationId xmlns:a16="http://schemas.microsoft.com/office/drawing/2014/main" id="{73F203EF-9582-4B66-9800-3EBE68A918E8}"/>
              </a:ext>
            </a:extLst>
          </p:cNvPr>
          <p:cNvSpPr txBox="1"/>
          <p:nvPr/>
        </p:nvSpPr>
        <p:spPr>
          <a:xfrm>
            <a:off x="577121" y="1641423"/>
            <a:ext cx="6673296" cy="1354217"/>
          </a:xfrm>
          <a:prstGeom prst="rect">
            <a:avLst/>
          </a:prstGeom>
          <a:noFill/>
        </p:spPr>
        <p:txBody>
          <a:bodyPr wrap="square" rtlCol="0">
            <a:spAutoFit/>
          </a:bodyPr>
          <a:lstStyle/>
          <a:p>
            <a:r>
              <a:rPr lang="en-GB" sz="1800" u="sng" dirty="0">
                <a:latin typeface="MV Boli" panose="02000500030200090000" pitchFamily="2" charset="0"/>
                <a:cs typeface="MV Boli" panose="02000500030200090000" pitchFamily="2" charset="0"/>
              </a:rPr>
              <a:t>Children will sit tests in:</a:t>
            </a:r>
          </a:p>
          <a:p>
            <a:pPr marL="285750" indent="-285750">
              <a:buFont typeface="Arial" panose="020B0604020202020204" pitchFamily="34" charset="0"/>
              <a:buChar char="•"/>
            </a:pPr>
            <a:r>
              <a:rPr lang="en-GB" sz="1600" dirty="0">
                <a:latin typeface="MV Boli" panose="02000500030200090000" pitchFamily="2" charset="0"/>
                <a:cs typeface="MV Boli" panose="02000500030200090000" pitchFamily="2" charset="0"/>
              </a:rPr>
              <a:t>Monday 12</a:t>
            </a:r>
            <a:r>
              <a:rPr lang="en-GB" sz="1600" baseline="30000" dirty="0">
                <a:latin typeface="MV Boli" panose="02000500030200090000" pitchFamily="2" charset="0"/>
                <a:cs typeface="MV Boli" panose="02000500030200090000" pitchFamily="2" charset="0"/>
              </a:rPr>
              <a:t>th</a:t>
            </a:r>
            <a:r>
              <a:rPr lang="en-GB" sz="1600" dirty="0">
                <a:latin typeface="MV Boli" panose="02000500030200090000" pitchFamily="2" charset="0"/>
                <a:cs typeface="MV Boli" panose="02000500030200090000" pitchFamily="2" charset="0"/>
              </a:rPr>
              <a:t> – English Grammar, Punctuation and Spelling</a:t>
            </a:r>
          </a:p>
          <a:p>
            <a:pPr marL="285750" indent="-285750">
              <a:buFont typeface="Arial" panose="020B0604020202020204" pitchFamily="34" charset="0"/>
              <a:buChar char="•"/>
            </a:pPr>
            <a:r>
              <a:rPr lang="en-GB" sz="1600" dirty="0">
                <a:latin typeface="MV Boli" panose="02000500030200090000" pitchFamily="2" charset="0"/>
                <a:cs typeface="MV Boli" panose="02000500030200090000" pitchFamily="2" charset="0"/>
              </a:rPr>
              <a:t>Tuesday 13</a:t>
            </a:r>
            <a:r>
              <a:rPr lang="en-GB" sz="1600" baseline="30000" dirty="0">
                <a:latin typeface="MV Boli" panose="02000500030200090000" pitchFamily="2" charset="0"/>
                <a:cs typeface="MV Boli" panose="02000500030200090000" pitchFamily="2" charset="0"/>
              </a:rPr>
              <a:t>th</a:t>
            </a:r>
            <a:r>
              <a:rPr lang="en-GB" sz="1600" dirty="0">
                <a:latin typeface="MV Boli" panose="02000500030200090000" pitchFamily="2" charset="0"/>
                <a:cs typeface="MV Boli" panose="02000500030200090000" pitchFamily="2" charset="0"/>
              </a:rPr>
              <a:t> – English Reading</a:t>
            </a:r>
          </a:p>
          <a:p>
            <a:pPr marL="285750" indent="-285750">
              <a:buFont typeface="Arial" panose="020B0604020202020204" pitchFamily="34" charset="0"/>
              <a:buChar char="•"/>
            </a:pPr>
            <a:r>
              <a:rPr lang="en-GB" sz="1600" dirty="0">
                <a:latin typeface="MV Boli" panose="02000500030200090000" pitchFamily="2" charset="0"/>
                <a:cs typeface="MV Boli" panose="02000500030200090000" pitchFamily="2" charset="0"/>
              </a:rPr>
              <a:t>Wednesday 14</a:t>
            </a:r>
            <a:r>
              <a:rPr lang="en-GB" sz="1600" baseline="30000" dirty="0">
                <a:latin typeface="MV Boli" panose="02000500030200090000" pitchFamily="2" charset="0"/>
                <a:cs typeface="MV Boli" panose="02000500030200090000" pitchFamily="2" charset="0"/>
              </a:rPr>
              <a:t>th</a:t>
            </a:r>
            <a:r>
              <a:rPr lang="en-GB" sz="1600" dirty="0">
                <a:latin typeface="MV Boli" panose="02000500030200090000" pitchFamily="2" charset="0"/>
                <a:cs typeface="MV Boli" panose="02000500030200090000" pitchFamily="2" charset="0"/>
              </a:rPr>
              <a:t> – Maths Arithmetic + Reasoning</a:t>
            </a:r>
          </a:p>
          <a:p>
            <a:pPr marL="285750" indent="-285750">
              <a:buFont typeface="Arial" panose="020B0604020202020204" pitchFamily="34" charset="0"/>
              <a:buChar char="•"/>
            </a:pPr>
            <a:r>
              <a:rPr lang="en-GB" sz="1600" dirty="0">
                <a:latin typeface="MV Boli" panose="02000500030200090000" pitchFamily="2" charset="0"/>
                <a:cs typeface="MV Boli" panose="02000500030200090000" pitchFamily="2" charset="0"/>
              </a:rPr>
              <a:t>Thursday 15</a:t>
            </a:r>
            <a:r>
              <a:rPr lang="en-GB" sz="1600" baseline="30000" dirty="0">
                <a:latin typeface="MV Boli" panose="02000500030200090000" pitchFamily="2" charset="0"/>
                <a:cs typeface="MV Boli" panose="02000500030200090000" pitchFamily="2" charset="0"/>
              </a:rPr>
              <a:t>th</a:t>
            </a:r>
            <a:r>
              <a:rPr lang="en-GB" sz="1600" dirty="0">
                <a:latin typeface="MV Boli" panose="02000500030200090000" pitchFamily="2" charset="0"/>
                <a:cs typeface="MV Boli" panose="02000500030200090000" pitchFamily="2" charset="0"/>
              </a:rPr>
              <a:t> – Maths Reasoning.</a:t>
            </a:r>
          </a:p>
        </p:txBody>
      </p:sp>
      <p:sp>
        <p:nvSpPr>
          <p:cNvPr id="14" name="TextBox 13">
            <a:extLst>
              <a:ext uri="{FF2B5EF4-FFF2-40B4-BE49-F238E27FC236}">
                <a16:creationId xmlns:a16="http://schemas.microsoft.com/office/drawing/2014/main" id="{60CAF34D-8EB9-43C7-A5B6-0E4A16CB6F37}"/>
              </a:ext>
            </a:extLst>
          </p:cNvPr>
          <p:cNvSpPr txBox="1"/>
          <p:nvPr/>
        </p:nvSpPr>
        <p:spPr>
          <a:xfrm>
            <a:off x="2166079" y="3236606"/>
            <a:ext cx="6673296" cy="1384995"/>
          </a:xfrm>
          <a:prstGeom prst="rect">
            <a:avLst/>
          </a:prstGeom>
          <a:noFill/>
        </p:spPr>
        <p:txBody>
          <a:bodyPr wrap="square" rtlCol="0">
            <a:spAutoFit/>
          </a:bodyPr>
          <a:lstStyle/>
          <a:p>
            <a:r>
              <a:rPr lang="en-GB" dirty="0">
                <a:latin typeface="MV Boli" panose="02000500030200090000" pitchFamily="2" charset="0"/>
                <a:cs typeface="MV Boli" panose="02000500030200090000" pitchFamily="2" charset="0"/>
              </a:rPr>
              <a:t>We do everything we can to ensure a balance between preparing the children and ensuring that they do not worry about the upcoming assessments.</a:t>
            </a:r>
          </a:p>
          <a:p>
            <a:endParaRPr lang="en-GB" dirty="0">
              <a:latin typeface="MV Boli" panose="02000500030200090000" pitchFamily="2" charset="0"/>
              <a:cs typeface="MV Boli" panose="02000500030200090000" pitchFamily="2" charset="0"/>
            </a:endParaRPr>
          </a:p>
          <a:p>
            <a:r>
              <a:rPr lang="en-GB" dirty="0">
                <a:latin typeface="MV Boli" panose="02000500030200090000" pitchFamily="2" charset="0"/>
                <a:cs typeface="MV Boli" panose="02000500030200090000" pitchFamily="2" charset="0"/>
              </a:rPr>
              <a:t>We run SATs breakfast that week which children enjoy and sets them in the right frame of mind for the day.</a:t>
            </a:r>
          </a:p>
        </p:txBody>
      </p:sp>
    </p:spTree>
    <p:extLst>
      <p:ext uri="{BB962C8B-B14F-4D97-AF65-F5344CB8AC3E}">
        <p14:creationId xmlns:p14="http://schemas.microsoft.com/office/powerpoint/2010/main" val="86018473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50B2B-EACA-4956-A592-1AB006BFB0EF}"/>
              </a:ext>
            </a:extLst>
          </p:cNvPr>
          <p:cNvSpPr>
            <a:spLocks noGrp="1"/>
          </p:cNvSpPr>
          <p:nvPr>
            <p:ph type="title"/>
          </p:nvPr>
        </p:nvSpPr>
        <p:spPr>
          <a:xfrm>
            <a:off x="720000" y="249609"/>
            <a:ext cx="7704000" cy="360000"/>
          </a:xfrm>
        </p:spPr>
        <p:txBody>
          <a:bodyPr/>
          <a:lstStyle/>
          <a:p>
            <a:r>
              <a:rPr lang="en-GB" sz="4000" dirty="0">
                <a:latin typeface="MV Boli" panose="02000500030200090000" pitchFamily="2" charset="0"/>
                <a:cs typeface="MV Boli" panose="02000500030200090000" pitchFamily="2" charset="0"/>
              </a:rPr>
              <a:t>PGL </a:t>
            </a:r>
            <a:r>
              <a:rPr lang="en-GB" sz="2800" dirty="0">
                <a:latin typeface="MV Boli" panose="02000500030200090000" pitchFamily="2" charset="0"/>
                <a:cs typeface="MV Boli" panose="02000500030200090000" pitchFamily="2" charset="0"/>
              </a:rPr>
              <a:t>21</a:t>
            </a:r>
            <a:r>
              <a:rPr lang="en-GB" sz="2800" baseline="30000" dirty="0">
                <a:latin typeface="MV Boli" panose="02000500030200090000" pitchFamily="2" charset="0"/>
                <a:cs typeface="MV Boli" panose="02000500030200090000" pitchFamily="2" charset="0"/>
              </a:rPr>
              <a:t>st</a:t>
            </a:r>
            <a:r>
              <a:rPr lang="en-GB" sz="2800" dirty="0">
                <a:latin typeface="MV Boli" panose="02000500030200090000" pitchFamily="2" charset="0"/>
                <a:cs typeface="MV Boli" panose="02000500030200090000" pitchFamily="2" charset="0"/>
              </a:rPr>
              <a:t> – 25</a:t>
            </a:r>
            <a:r>
              <a:rPr lang="en-GB" sz="2800" baseline="30000" dirty="0">
                <a:latin typeface="MV Boli" panose="02000500030200090000" pitchFamily="2" charset="0"/>
                <a:cs typeface="MV Boli" panose="02000500030200090000" pitchFamily="2" charset="0"/>
              </a:rPr>
              <a:t>th</a:t>
            </a:r>
            <a:r>
              <a:rPr lang="en-GB" sz="2800" dirty="0">
                <a:latin typeface="MV Boli" panose="02000500030200090000" pitchFamily="2" charset="0"/>
                <a:cs typeface="MV Boli" panose="02000500030200090000" pitchFamily="2" charset="0"/>
              </a:rPr>
              <a:t> October 2024</a:t>
            </a:r>
            <a:endParaRPr lang="en-GB" sz="4000" dirty="0">
              <a:latin typeface="MV Boli" panose="02000500030200090000" pitchFamily="2" charset="0"/>
              <a:cs typeface="MV Boli" panose="02000500030200090000" pitchFamily="2" charset="0"/>
            </a:endParaRPr>
          </a:p>
        </p:txBody>
      </p:sp>
      <p:grpSp>
        <p:nvGrpSpPr>
          <p:cNvPr id="46" name="Google Shape;1721;p63">
            <a:extLst>
              <a:ext uri="{FF2B5EF4-FFF2-40B4-BE49-F238E27FC236}">
                <a16:creationId xmlns:a16="http://schemas.microsoft.com/office/drawing/2014/main" id="{38A40D86-D968-41F0-9E59-09A1105CE41F}"/>
              </a:ext>
            </a:extLst>
          </p:cNvPr>
          <p:cNvGrpSpPr/>
          <p:nvPr/>
        </p:nvGrpSpPr>
        <p:grpSpPr>
          <a:xfrm>
            <a:off x="182248" y="3334231"/>
            <a:ext cx="1119380" cy="905091"/>
            <a:chOff x="6562292" y="3785209"/>
            <a:chExt cx="1875030" cy="1511226"/>
          </a:xfrm>
        </p:grpSpPr>
        <p:grpSp>
          <p:nvGrpSpPr>
            <p:cNvPr id="47" name="Google Shape;1722;p63">
              <a:extLst>
                <a:ext uri="{FF2B5EF4-FFF2-40B4-BE49-F238E27FC236}">
                  <a16:creationId xmlns:a16="http://schemas.microsoft.com/office/drawing/2014/main" id="{AC9ADFE5-9E76-4F12-A313-E83FC8BE45F7}"/>
                </a:ext>
              </a:extLst>
            </p:cNvPr>
            <p:cNvGrpSpPr/>
            <p:nvPr/>
          </p:nvGrpSpPr>
          <p:grpSpPr>
            <a:xfrm>
              <a:off x="7717466" y="3785209"/>
              <a:ext cx="719856" cy="680112"/>
              <a:chOff x="7717200" y="3905550"/>
              <a:chExt cx="592377" cy="559671"/>
            </a:xfrm>
          </p:grpSpPr>
          <p:sp>
            <p:nvSpPr>
              <p:cNvPr id="49" name="Google Shape;1723;p63">
                <a:extLst>
                  <a:ext uri="{FF2B5EF4-FFF2-40B4-BE49-F238E27FC236}">
                    <a16:creationId xmlns:a16="http://schemas.microsoft.com/office/drawing/2014/main" id="{1A36E233-D0C1-4D90-A527-2DF4F1FC771B}"/>
                  </a:ext>
                </a:extLst>
              </p:cNvPr>
              <p:cNvSpPr/>
              <p:nvPr/>
            </p:nvSpPr>
            <p:spPr>
              <a:xfrm>
                <a:off x="7724869" y="3917054"/>
                <a:ext cx="581268" cy="532152"/>
              </a:xfrm>
              <a:custGeom>
                <a:avLst/>
                <a:gdLst/>
                <a:ahLst/>
                <a:cxnLst/>
                <a:rect l="l" t="t" r="r" b="b"/>
                <a:pathLst>
                  <a:path w="10308" h="9437" extrusionOk="0">
                    <a:moveTo>
                      <a:pt x="10129" y="1"/>
                    </a:moveTo>
                    <a:cubicBezTo>
                      <a:pt x="9518" y="1"/>
                      <a:pt x="4203" y="2425"/>
                      <a:pt x="3814" y="2672"/>
                    </a:cubicBezTo>
                    <a:cubicBezTo>
                      <a:pt x="3407" y="2932"/>
                      <a:pt x="0" y="4549"/>
                      <a:pt x="0" y="4684"/>
                    </a:cubicBezTo>
                    <a:cubicBezTo>
                      <a:pt x="0" y="4808"/>
                      <a:pt x="2382" y="5425"/>
                      <a:pt x="2382" y="5425"/>
                    </a:cubicBezTo>
                    <a:cubicBezTo>
                      <a:pt x="2382" y="5425"/>
                      <a:pt x="2456" y="6129"/>
                      <a:pt x="2580" y="6771"/>
                    </a:cubicBezTo>
                    <a:cubicBezTo>
                      <a:pt x="2703" y="7400"/>
                      <a:pt x="2963" y="8511"/>
                      <a:pt x="2963" y="8511"/>
                    </a:cubicBezTo>
                    <a:cubicBezTo>
                      <a:pt x="3308" y="8474"/>
                      <a:pt x="4901" y="7104"/>
                      <a:pt x="4901" y="7104"/>
                    </a:cubicBezTo>
                    <a:cubicBezTo>
                      <a:pt x="4901" y="7104"/>
                      <a:pt x="6308" y="9424"/>
                      <a:pt x="6542" y="9437"/>
                    </a:cubicBezTo>
                    <a:cubicBezTo>
                      <a:pt x="6543" y="9437"/>
                      <a:pt x="6543" y="9437"/>
                      <a:pt x="6543" y="9437"/>
                    </a:cubicBezTo>
                    <a:cubicBezTo>
                      <a:pt x="6786" y="9437"/>
                      <a:pt x="10307" y="265"/>
                      <a:pt x="10184" y="18"/>
                    </a:cubicBezTo>
                    <a:cubicBezTo>
                      <a:pt x="10177" y="6"/>
                      <a:pt x="10159" y="1"/>
                      <a:pt x="1012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724;p63">
                <a:extLst>
                  <a:ext uri="{FF2B5EF4-FFF2-40B4-BE49-F238E27FC236}">
                    <a16:creationId xmlns:a16="http://schemas.microsoft.com/office/drawing/2014/main" id="{8520F019-A260-4762-846C-8C130907BE5A}"/>
                  </a:ext>
                </a:extLst>
              </p:cNvPr>
              <p:cNvSpPr/>
              <p:nvPr/>
            </p:nvSpPr>
            <p:spPr>
              <a:xfrm>
                <a:off x="7717200" y="3905550"/>
                <a:ext cx="592377" cy="559671"/>
              </a:xfrm>
              <a:custGeom>
                <a:avLst/>
                <a:gdLst/>
                <a:ahLst/>
                <a:cxnLst/>
                <a:rect l="l" t="t" r="r" b="b"/>
                <a:pathLst>
                  <a:path w="10505" h="9925" extrusionOk="0">
                    <a:moveTo>
                      <a:pt x="9764" y="420"/>
                    </a:moveTo>
                    <a:cubicBezTo>
                      <a:pt x="9147" y="827"/>
                      <a:pt x="8518" y="1247"/>
                      <a:pt x="7913" y="1654"/>
                    </a:cubicBezTo>
                    <a:cubicBezTo>
                      <a:pt x="7715" y="1802"/>
                      <a:pt x="7505" y="1938"/>
                      <a:pt x="7283" y="2086"/>
                    </a:cubicBezTo>
                    <a:cubicBezTo>
                      <a:pt x="6111" y="2889"/>
                      <a:pt x="4728" y="3839"/>
                      <a:pt x="3382" y="4851"/>
                    </a:cubicBezTo>
                    <a:cubicBezTo>
                      <a:pt x="3148" y="5037"/>
                      <a:pt x="2926" y="5209"/>
                      <a:pt x="2728" y="5382"/>
                    </a:cubicBezTo>
                    <a:lnTo>
                      <a:pt x="2679" y="5419"/>
                    </a:lnTo>
                    <a:lnTo>
                      <a:pt x="2605" y="5493"/>
                    </a:lnTo>
                    <a:cubicBezTo>
                      <a:pt x="2506" y="5432"/>
                      <a:pt x="2407" y="5382"/>
                      <a:pt x="2296" y="5370"/>
                    </a:cubicBezTo>
                    <a:lnTo>
                      <a:pt x="2197" y="5345"/>
                    </a:lnTo>
                    <a:cubicBezTo>
                      <a:pt x="1963" y="5259"/>
                      <a:pt x="1728" y="5197"/>
                      <a:pt x="1482" y="5123"/>
                    </a:cubicBezTo>
                    <a:cubicBezTo>
                      <a:pt x="1087" y="5000"/>
                      <a:pt x="716" y="4913"/>
                      <a:pt x="358" y="4839"/>
                    </a:cubicBezTo>
                    <a:lnTo>
                      <a:pt x="371" y="4839"/>
                    </a:lnTo>
                    <a:lnTo>
                      <a:pt x="420" y="4802"/>
                    </a:lnTo>
                    <a:cubicBezTo>
                      <a:pt x="506" y="4740"/>
                      <a:pt x="605" y="4679"/>
                      <a:pt x="704" y="4629"/>
                    </a:cubicBezTo>
                    <a:cubicBezTo>
                      <a:pt x="815" y="4568"/>
                      <a:pt x="938" y="4518"/>
                      <a:pt x="1062" y="4456"/>
                    </a:cubicBezTo>
                    <a:lnTo>
                      <a:pt x="1210" y="4382"/>
                    </a:lnTo>
                    <a:cubicBezTo>
                      <a:pt x="1802" y="4098"/>
                      <a:pt x="2407" y="3790"/>
                      <a:pt x="3062" y="3457"/>
                    </a:cubicBezTo>
                    <a:cubicBezTo>
                      <a:pt x="3432" y="3259"/>
                      <a:pt x="3827" y="3062"/>
                      <a:pt x="4296" y="2827"/>
                    </a:cubicBezTo>
                    <a:cubicBezTo>
                      <a:pt x="5975" y="1988"/>
                      <a:pt x="7382" y="1309"/>
                      <a:pt x="8876" y="729"/>
                    </a:cubicBezTo>
                    <a:cubicBezTo>
                      <a:pt x="9159" y="605"/>
                      <a:pt x="9468" y="506"/>
                      <a:pt x="9764" y="420"/>
                    </a:cubicBezTo>
                    <a:close/>
                    <a:moveTo>
                      <a:pt x="9949" y="494"/>
                    </a:moveTo>
                    <a:lnTo>
                      <a:pt x="9949" y="494"/>
                    </a:lnTo>
                    <a:cubicBezTo>
                      <a:pt x="9814" y="630"/>
                      <a:pt x="9678" y="790"/>
                      <a:pt x="9542" y="938"/>
                    </a:cubicBezTo>
                    <a:cubicBezTo>
                      <a:pt x="9468" y="1037"/>
                      <a:pt x="9394" y="1124"/>
                      <a:pt x="9320" y="1198"/>
                    </a:cubicBezTo>
                    <a:cubicBezTo>
                      <a:pt x="8900" y="1654"/>
                      <a:pt x="8468" y="2111"/>
                      <a:pt x="8049" y="2568"/>
                    </a:cubicBezTo>
                    <a:cubicBezTo>
                      <a:pt x="7296" y="3358"/>
                      <a:pt x="6543" y="4148"/>
                      <a:pt x="5790" y="4938"/>
                    </a:cubicBezTo>
                    <a:lnTo>
                      <a:pt x="5283" y="5469"/>
                    </a:lnTo>
                    <a:lnTo>
                      <a:pt x="4913" y="5864"/>
                    </a:lnTo>
                    <a:cubicBezTo>
                      <a:pt x="4777" y="6012"/>
                      <a:pt x="4642" y="6160"/>
                      <a:pt x="4493" y="6308"/>
                    </a:cubicBezTo>
                    <a:lnTo>
                      <a:pt x="4469" y="6308"/>
                    </a:lnTo>
                    <a:cubicBezTo>
                      <a:pt x="4358" y="6370"/>
                      <a:pt x="4259" y="6456"/>
                      <a:pt x="4197" y="6567"/>
                    </a:cubicBezTo>
                    <a:cubicBezTo>
                      <a:pt x="4173" y="6580"/>
                      <a:pt x="4160" y="6604"/>
                      <a:pt x="4148" y="6617"/>
                    </a:cubicBezTo>
                    <a:cubicBezTo>
                      <a:pt x="4061" y="6740"/>
                      <a:pt x="3987" y="6863"/>
                      <a:pt x="3913" y="6987"/>
                    </a:cubicBezTo>
                    <a:lnTo>
                      <a:pt x="3864" y="7086"/>
                    </a:lnTo>
                    <a:cubicBezTo>
                      <a:pt x="3790" y="7209"/>
                      <a:pt x="3716" y="7320"/>
                      <a:pt x="3642" y="7431"/>
                    </a:cubicBezTo>
                    <a:cubicBezTo>
                      <a:pt x="3580" y="7555"/>
                      <a:pt x="3518" y="7641"/>
                      <a:pt x="3444" y="7752"/>
                    </a:cubicBezTo>
                    <a:lnTo>
                      <a:pt x="3173" y="8221"/>
                    </a:lnTo>
                    <a:lnTo>
                      <a:pt x="3123" y="8295"/>
                    </a:lnTo>
                    <a:cubicBezTo>
                      <a:pt x="3025" y="7876"/>
                      <a:pt x="2950" y="7444"/>
                      <a:pt x="2889" y="7024"/>
                    </a:cubicBezTo>
                    <a:cubicBezTo>
                      <a:pt x="2827" y="6592"/>
                      <a:pt x="2765" y="6148"/>
                      <a:pt x="2654" y="5728"/>
                    </a:cubicBezTo>
                    <a:cubicBezTo>
                      <a:pt x="2679" y="5678"/>
                      <a:pt x="2691" y="5629"/>
                      <a:pt x="2679" y="5580"/>
                    </a:cubicBezTo>
                    <a:cubicBezTo>
                      <a:pt x="2827" y="5456"/>
                      <a:pt x="2975" y="5333"/>
                      <a:pt x="3136" y="5222"/>
                    </a:cubicBezTo>
                    <a:cubicBezTo>
                      <a:pt x="3210" y="5172"/>
                      <a:pt x="3284" y="5123"/>
                      <a:pt x="3358" y="5074"/>
                    </a:cubicBezTo>
                    <a:cubicBezTo>
                      <a:pt x="3950" y="4629"/>
                      <a:pt x="4568" y="4197"/>
                      <a:pt x="5098" y="3815"/>
                    </a:cubicBezTo>
                    <a:cubicBezTo>
                      <a:pt x="6333" y="2950"/>
                      <a:pt x="7666" y="2025"/>
                      <a:pt x="9024" y="1111"/>
                    </a:cubicBezTo>
                    <a:lnTo>
                      <a:pt x="9196" y="988"/>
                    </a:lnTo>
                    <a:cubicBezTo>
                      <a:pt x="9443" y="827"/>
                      <a:pt x="9703" y="654"/>
                      <a:pt x="9949" y="494"/>
                    </a:cubicBezTo>
                    <a:close/>
                    <a:moveTo>
                      <a:pt x="4530" y="6530"/>
                    </a:moveTo>
                    <a:cubicBezTo>
                      <a:pt x="4555" y="6555"/>
                      <a:pt x="4580" y="6580"/>
                      <a:pt x="4592" y="6617"/>
                    </a:cubicBezTo>
                    <a:lnTo>
                      <a:pt x="4617" y="6641"/>
                    </a:lnTo>
                    <a:cubicBezTo>
                      <a:pt x="4679" y="6777"/>
                      <a:pt x="4753" y="6901"/>
                      <a:pt x="4802" y="7036"/>
                    </a:cubicBezTo>
                    <a:lnTo>
                      <a:pt x="4839" y="7110"/>
                    </a:lnTo>
                    <a:cubicBezTo>
                      <a:pt x="4864" y="7160"/>
                      <a:pt x="4888" y="7221"/>
                      <a:pt x="4925" y="7283"/>
                    </a:cubicBezTo>
                    <a:cubicBezTo>
                      <a:pt x="4802" y="7345"/>
                      <a:pt x="4691" y="7419"/>
                      <a:pt x="4580" y="7505"/>
                    </a:cubicBezTo>
                    <a:cubicBezTo>
                      <a:pt x="4555" y="7530"/>
                      <a:pt x="4530" y="7542"/>
                      <a:pt x="4493" y="7567"/>
                    </a:cubicBezTo>
                    <a:cubicBezTo>
                      <a:pt x="4333" y="7691"/>
                      <a:pt x="4160" y="7826"/>
                      <a:pt x="4000" y="7950"/>
                    </a:cubicBezTo>
                    <a:cubicBezTo>
                      <a:pt x="3901" y="8024"/>
                      <a:pt x="3815" y="8098"/>
                      <a:pt x="3728" y="8172"/>
                    </a:cubicBezTo>
                    <a:lnTo>
                      <a:pt x="3580" y="8308"/>
                    </a:lnTo>
                    <a:lnTo>
                      <a:pt x="3518" y="8357"/>
                    </a:lnTo>
                    <a:cubicBezTo>
                      <a:pt x="3457" y="8406"/>
                      <a:pt x="3395" y="8456"/>
                      <a:pt x="3321" y="8505"/>
                    </a:cubicBezTo>
                    <a:cubicBezTo>
                      <a:pt x="3407" y="8382"/>
                      <a:pt x="3481" y="8258"/>
                      <a:pt x="3555" y="8135"/>
                    </a:cubicBezTo>
                    <a:cubicBezTo>
                      <a:pt x="3703" y="7876"/>
                      <a:pt x="3864" y="7629"/>
                      <a:pt x="4000" y="7370"/>
                    </a:cubicBezTo>
                    <a:cubicBezTo>
                      <a:pt x="4049" y="7296"/>
                      <a:pt x="4086" y="7209"/>
                      <a:pt x="4135" y="7123"/>
                    </a:cubicBezTo>
                    <a:cubicBezTo>
                      <a:pt x="4222" y="6925"/>
                      <a:pt x="4333" y="6752"/>
                      <a:pt x="4469" y="6592"/>
                    </a:cubicBezTo>
                    <a:cubicBezTo>
                      <a:pt x="4493" y="6567"/>
                      <a:pt x="4506" y="6543"/>
                      <a:pt x="4530" y="6530"/>
                    </a:cubicBezTo>
                    <a:close/>
                    <a:moveTo>
                      <a:pt x="9912" y="877"/>
                    </a:moveTo>
                    <a:lnTo>
                      <a:pt x="9912" y="877"/>
                    </a:lnTo>
                    <a:cubicBezTo>
                      <a:pt x="9826" y="1087"/>
                      <a:pt x="9752" y="1296"/>
                      <a:pt x="9690" y="1469"/>
                    </a:cubicBezTo>
                    <a:cubicBezTo>
                      <a:pt x="9431" y="2222"/>
                      <a:pt x="9147" y="2963"/>
                      <a:pt x="8876" y="3654"/>
                    </a:cubicBezTo>
                    <a:cubicBezTo>
                      <a:pt x="8567" y="4444"/>
                      <a:pt x="8258" y="5246"/>
                      <a:pt x="7950" y="6049"/>
                    </a:cubicBezTo>
                    <a:cubicBezTo>
                      <a:pt x="7654" y="6802"/>
                      <a:pt x="7357" y="7567"/>
                      <a:pt x="7073" y="8320"/>
                    </a:cubicBezTo>
                    <a:cubicBezTo>
                      <a:pt x="7012" y="8456"/>
                      <a:pt x="6962" y="8604"/>
                      <a:pt x="6913" y="8740"/>
                    </a:cubicBezTo>
                    <a:cubicBezTo>
                      <a:pt x="6839" y="8962"/>
                      <a:pt x="6752" y="9196"/>
                      <a:pt x="6666" y="9406"/>
                    </a:cubicBezTo>
                    <a:cubicBezTo>
                      <a:pt x="6580" y="9258"/>
                      <a:pt x="6506" y="9110"/>
                      <a:pt x="6407" y="8974"/>
                    </a:cubicBezTo>
                    <a:lnTo>
                      <a:pt x="6333" y="8863"/>
                    </a:lnTo>
                    <a:lnTo>
                      <a:pt x="6197" y="8666"/>
                    </a:lnTo>
                    <a:cubicBezTo>
                      <a:pt x="6073" y="8468"/>
                      <a:pt x="5938" y="8258"/>
                      <a:pt x="5814" y="8061"/>
                    </a:cubicBezTo>
                    <a:cubicBezTo>
                      <a:pt x="5580" y="7715"/>
                      <a:pt x="5345" y="7345"/>
                      <a:pt x="5086" y="6851"/>
                    </a:cubicBezTo>
                    <a:lnTo>
                      <a:pt x="5061" y="6814"/>
                    </a:lnTo>
                    <a:cubicBezTo>
                      <a:pt x="4975" y="6666"/>
                      <a:pt x="4839" y="6407"/>
                      <a:pt x="4654" y="6333"/>
                    </a:cubicBezTo>
                    <a:cubicBezTo>
                      <a:pt x="5197" y="5839"/>
                      <a:pt x="5703" y="5308"/>
                      <a:pt x="6197" y="4790"/>
                    </a:cubicBezTo>
                    <a:cubicBezTo>
                      <a:pt x="6320" y="4654"/>
                      <a:pt x="6444" y="4530"/>
                      <a:pt x="6567" y="4395"/>
                    </a:cubicBezTo>
                    <a:cubicBezTo>
                      <a:pt x="7394" y="3531"/>
                      <a:pt x="8382" y="2494"/>
                      <a:pt x="9345" y="1469"/>
                    </a:cubicBezTo>
                    <a:cubicBezTo>
                      <a:pt x="9419" y="1383"/>
                      <a:pt x="9493" y="1309"/>
                      <a:pt x="9579" y="1222"/>
                    </a:cubicBezTo>
                    <a:cubicBezTo>
                      <a:pt x="9690" y="1111"/>
                      <a:pt x="9801" y="1000"/>
                      <a:pt x="9912" y="877"/>
                    </a:cubicBezTo>
                    <a:close/>
                    <a:moveTo>
                      <a:pt x="10172" y="0"/>
                    </a:moveTo>
                    <a:cubicBezTo>
                      <a:pt x="10085" y="0"/>
                      <a:pt x="10011" y="13"/>
                      <a:pt x="9937" y="25"/>
                    </a:cubicBezTo>
                    <a:cubicBezTo>
                      <a:pt x="9653" y="99"/>
                      <a:pt x="9369" y="185"/>
                      <a:pt x="9098" y="297"/>
                    </a:cubicBezTo>
                    <a:cubicBezTo>
                      <a:pt x="8258" y="605"/>
                      <a:pt x="7444" y="988"/>
                      <a:pt x="6691" y="1346"/>
                    </a:cubicBezTo>
                    <a:cubicBezTo>
                      <a:pt x="5506" y="1914"/>
                      <a:pt x="4271" y="2543"/>
                      <a:pt x="2913" y="3247"/>
                    </a:cubicBezTo>
                    <a:cubicBezTo>
                      <a:pt x="2407" y="3518"/>
                      <a:pt x="1889" y="3777"/>
                      <a:pt x="1370" y="4024"/>
                    </a:cubicBezTo>
                    <a:lnTo>
                      <a:pt x="667" y="4382"/>
                    </a:lnTo>
                    <a:cubicBezTo>
                      <a:pt x="482" y="4469"/>
                      <a:pt x="309" y="4568"/>
                      <a:pt x="161" y="4703"/>
                    </a:cubicBezTo>
                    <a:cubicBezTo>
                      <a:pt x="136" y="4728"/>
                      <a:pt x="111" y="4765"/>
                      <a:pt x="99" y="4802"/>
                    </a:cubicBezTo>
                    <a:cubicBezTo>
                      <a:pt x="50" y="4814"/>
                      <a:pt x="25" y="4851"/>
                      <a:pt x="13" y="4888"/>
                    </a:cubicBezTo>
                    <a:cubicBezTo>
                      <a:pt x="0" y="4938"/>
                      <a:pt x="25" y="4975"/>
                      <a:pt x="62" y="5000"/>
                    </a:cubicBezTo>
                    <a:cubicBezTo>
                      <a:pt x="482" y="5172"/>
                      <a:pt x="914" y="5333"/>
                      <a:pt x="1346" y="5456"/>
                    </a:cubicBezTo>
                    <a:cubicBezTo>
                      <a:pt x="1593" y="5530"/>
                      <a:pt x="1827" y="5617"/>
                      <a:pt x="2074" y="5691"/>
                    </a:cubicBezTo>
                    <a:cubicBezTo>
                      <a:pt x="2160" y="5715"/>
                      <a:pt x="2235" y="5740"/>
                      <a:pt x="2321" y="5765"/>
                    </a:cubicBezTo>
                    <a:lnTo>
                      <a:pt x="2395" y="5790"/>
                    </a:lnTo>
                    <a:lnTo>
                      <a:pt x="2407" y="5802"/>
                    </a:lnTo>
                    <a:cubicBezTo>
                      <a:pt x="2432" y="5814"/>
                      <a:pt x="2444" y="5827"/>
                      <a:pt x="2469" y="5827"/>
                    </a:cubicBezTo>
                    <a:cubicBezTo>
                      <a:pt x="2494" y="6061"/>
                      <a:pt x="2518" y="6283"/>
                      <a:pt x="2543" y="6518"/>
                    </a:cubicBezTo>
                    <a:cubicBezTo>
                      <a:pt x="2617" y="7246"/>
                      <a:pt x="2691" y="7999"/>
                      <a:pt x="2950" y="8690"/>
                    </a:cubicBezTo>
                    <a:lnTo>
                      <a:pt x="2950" y="8703"/>
                    </a:lnTo>
                    <a:cubicBezTo>
                      <a:pt x="2950" y="8740"/>
                      <a:pt x="2963" y="8764"/>
                      <a:pt x="2987" y="8789"/>
                    </a:cubicBezTo>
                    <a:cubicBezTo>
                      <a:pt x="3012" y="8838"/>
                      <a:pt x="3062" y="8876"/>
                      <a:pt x="3111" y="8876"/>
                    </a:cubicBezTo>
                    <a:lnTo>
                      <a:pt x="3148" y="8876"/>
                    </a:lnTo>
                    <a:cubicBezTo>
                      <a:pt x="3457" y="8764"/>
                      <a:pt x="3728" y="8604"/>
                      <a:pt x="3975" y="8382"/>
                    </a:cubicBezTo>
                    <a:cubicBezTo>
                      <a:pt x="4012" y="8345"/>
                      <a:pt x="4061" y="8308"/>
                      <a:pt x="4111" y="8271"/>
                    </a:cubicBezTo>
                    <a:cubicBezTo>
                      <a:pt x="4222" y="8184"/>
                      <a:pt x="4333" y="8098"/>
                      <a:pt x="4444" y="8024"/>
                    </a:cubicBezTo>
                    <a:lnTo>
                      <a:pt x="4617" y="7900"/>
                    </a:lnTo>
                    <a:lnTo>
                      <a:pt x="4765" y="7789"/>
                    </a:lnTo>
                    <a:cubicBezTo>
                      <a:pt x="4864" y="7728"/>
                      <a:pt x="4963" y="7653"/>
                      <a:pt x="5049" y="7579"/>
                    </a:cubicBezTo>
                    <a:cubicBezTo>
                      <a:pt x="5160" y="7777"/>
                      <a:pt x="5296" y="7999"/>
                      <a:pt x="5444" y="8258"/>
                    </a:cubicBezTo>
                    <a:cubicBezTo>
                      <a:pt x="5617" y="8530"/>
                      <a:pt x="5790" y="8814"/>
                      <a:pt x="5950" y="9061"/>
                    </a:cubicBezTo>
                    <a:cubicBezTo>
                      <a:pt x="6012" y="9147"/>
                      <a:pt x="6061" y="9246"/>
                      <a:pt x="6123" y="9345"/>
                    </a:cubicBezTo>
                    <a:cubicBezTo>
                      <a:pt x="6222" y="9530"/>
                      <a:pt x="6345" y="9703"/>
                      <a:pt x="6468" y="9875"/>
                    </a:cubicBezTo>
                    <a:cubicBezTo>
                      <a:pt x="6493" y="9900"/>
                      <a:pt x="6543" y="9925"/>
                      <a:pt x="6580" y="9925"/>
                    </a:cubicBezTo>
                    <a:cubicBezTo>
                      <a:pt x="6629" y="9925"/>
                      <a:pt x="6666" y="9900"/>
                      <a:pt x="6703" y="9875"/>
                    </a:cubicBezTo>
                    <a:cubicBezTo>
                      <a:pt x="6728" y="9838"/>
                      <a:pt x="6752" y="9789"/>
                      <a:pt x="6752" y="9740"/>
                    </a:cubicBezTo>
                    <a:cubicBezTo>
                      <a:pt x="6925" y="9431"/>
                      <a:pt x="7073" y="9110"/>
                      <a:pt x="7209" y="8801"/>
                    </a:cubicBezTo>
                    <a:lnTo>
                      <a:pt x="7258" y="8703"/>
                    </a:lnTo>
                    <a:cubicBezTo>
                      <a:pt x="7555" y="8024"/>
                      <a:pt x="7851" y="7333"/>
                      <a:pt x="8123" y="6666"/>
                    </a:cubicBezTo>
                    <a:lnTo>
                      <a:pt x="8147" y="6592"/>
                    </a:lnTo>
                    <a:cubicBezTo>
                      <a:pt x="8740" y="5185"/>
                      <a:pt x="9406" y="3518"/>
                      <a:pt x="10024" y="1827"/>
                    </a:cubicBezTo>
                    <a:cubicBezTo>
                      <a:pt x="10135" y="1519"/>
                      <a:pt x="10258" y="1210"/>
                      <a:pt x="10357" y="877"/>
                    </a:cubicBezTo>
                    <a:lnTo>
                      <a:pt x="10369" y="827"/>
                    </a:lnTo>
                    <a:cubicBezTo>
                      <a:pt x="10443" y="654"/>
                      <a:pt x="10480" y="469"/>
                      <a:pt x="10468" y="284"/>
                    </a:cubicBezTo>
                    <a:cubicBezTo>
                      <a:pt x="10505" y="222"/>
                      <a:pt x="10493" y="148"/>
                      <a:pt x="10443" y="111"/>
                    </a:cubicBezTo>
                    <a:cubicBezTo>
                      <a:pt x="10369" y="37"/>
                      <a:pt x="10270" y="0"/>
                      <a:pt x="10172"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8" name="Google Shape;1725;p63">
              <a:extLst>
                <a:ext uri="{FF2B5EF4-FFF2-40B4-BE49-F238E27FC236}">
                  <a16:creationId xmlns:a16="http://schemas.microsoft.com/office/drawing/2014/main" id="{A8BEE005-344A-4449-B82A-3ADB32776ED5}"/>
                </a:ext>
              </a:extLst>
            </p:cNvPr>
            <p:cNvSpPr/>
            <p:nvPr/>
          </p:nvSpPr>
          <p:spPr>
            <a:xfrm>
              <a:off x="6562292" y="4354432"/>
              <a:ext cx="1368335" cy="942004"/>
            </a:xfrm>
            <a:custGeom>
              <a:avLst/>
              <a:gdLst/>
              <a:ahLst/>
              <a:cxnLst/>
              <a:rect l="l" t="t" r="r" b="b"/>
              <a:pathLst>
                <a:path w="16999" h="11703" extrusionOk="0">
                  <a:moveTo>
                    <a:pt x="16961" y="211"/>
                  </a:moveTo>
                  <a:cubicBezTo>
                    <a:pt x="16998" y="87"/>
                    <a:pt x="16850" y="1"/>
                    <a:pt x="16764" y="100"/>
                  </a:cubicBezTo>
                  <a:cubicBezTo>
                    <a:pt x="16752" y="112"/>
                    <a:pt x="16752" y="124"/>
                    <a:pt x="16739" y="137"/>
                  </a:cubicBezTo>
                  <a:lnTo>
                    <a:pt x="16727" y="186"/>
                  </a:lnTo>
                  <a:lnTo>
                    <a:pt x="16715" y="235"/>
                  </a:lnTo>
                  <a:lnTo>
                    <a:pt x="16690" y="285"/>
                  </a:lnTo>
                  <a:lnTo>
                    <a:pt x="16665" y="346"/>
                  </a:lnTo>
                  <a:cubicBezTo>
                    <a:pt x="16616" y="495"/>
                    <a:pt x="16826" y="569"/>
                    <a:pt x="16887" y="433"/>
                  </a:cubicBezTo>
                  <a:lnTo>
                    <a:pt x="16912" y="359"/>
                  </a:lnTo>
                  <a:lnTo>
                    <a:pt x="16924" y="309"/>
                  </a:lnTo>
                  <a:lnTo>
                    <a:pt x="16949" y="260"/>
                  </a:lnTo>
                  <a:close/>
                  <a:moveTo>
                    <a:pt x="260" y="10197"/>
                  </a:moveTo>
                  <a:cubicBezTo>
                    <a:pt x="137" y="10110"/>
                    <a:pt x="1" y="10283"/>
                    <a:pt x="112" y="10382"/>
                  </a:cubicBezTo>
                  <a:lnTo>
                    <a:pt x="186" y="10444"/>
                  </a:lnTo>
                  <a:lnTo>
                    <a:pt x="248" y="10481"/>
                  </a:lnTo>
                  <a:lnTo>
                    <a:pt x="309" y="10530"/>
                  </a:lnTo>
                  <a:cubicBezTo>
                    <a:pt x="433" y="10617"/>
                    <a:pt x="569" y="10431"/>
                    <a:pt x="445" y="10345"/>
                  </a:cubicBezTo>
                  <a:lnTo>
                    <a:pt x="384" y="10296"/>
                  </a:lnTo>
                  <a:lnTo>
                    <a:pt x="334" y="10259"/>
                  </a:lnTo>
                  <a:close/>
                  <a:moveTo>
                    <a:pt x="1013" y="10728"/>
                  </a:moveTo>
                  <a:cubicBezTo>
                    <a:pt x="890" y="10617"/>
                    <a:pt x="741" y="10789"/>
                    <a:pt x="853" y="10900"/>
                  </a:cubicBezTo>
                  <a:cubicBezTo>
                    <a:pt x="865" y="10900"/>
                    <a:pt x="877" y="10913"/>
                    <a:pt x="890" y="10925"/>
                  </a:cubicBezTo>
                  <a:lnTo>
                    <a:pt x="951" y="10962"/>
                  </a:lnTo>
                  <a:lnTo>
                    <a:pt x="1013" y="10999"/>
                  </a:lnTo>
                  <a:lnTo>
                    <a:pt x="1087" y="11036"/>
                  </a:lnTo>
                  <a:cubicBezTo>
                    <a:pt x="1211" y="11135"/>
                    <a:pt x="1359" y="10962"/>
                    <a:pt x="1248" y="10863"/>
                  </a:cubicBezTo>
                  <a:cubicBezTo>
                    <a:pt x="1235" y="10851"/>
                    <a:pt x="1223" y="10839"/>
                    <a:pt x="1211" y="10839"/>
                  </a:cubicBezTo>
                  <a:lnTo>
                    <a:pt x="1136" y="10802"/>
                  </a:lnTo>
                  <a:lnTo>
                    <a:pt x="1075" y="10765"/>
                  </a:lnTo>
                  <a:close/>
                  <a:moveTo>
                    <a:pt x="1828" y="11123"/>
                  </a:moveTo>
                  <a:cubicBezTo>
                    <a:pt x="1680" y="11073"/>
                    <a:pt x="1593" y="11283"/>
                    <a:pt x="1741" y="11345"/>
                  </a:cubicBezTo>
                  <a:lnTo>
                    <a:pt x="1791" y="11370"/>
                  </a:lnTo>
                  <a:lnTo>
                    <a:pt x="1852" y="11382"/>
                  </a:lnTo>
                  <a:lnTo>
                    <a:pt x="1914" y="11407"/>
                  </a:lnTo>
                  <a:lnTo>
                    <a:pt x="1964" y="11431"/>
                  </a:lnTo>
                  <a:cubicBezTo>
                    <a:pt x="2001" y="11444"/>
                    <a:pt x="2050" y="11431"/>
                    <a:pt x="2075" y="11394"/>
                  </a:cubicBezTo>
                  <a:cubicBezTo>
                    <a:pt x="2136" y="11345"/>
                    <a:pt x="2124" y="11234"/>
                    <a:pt x="2038" y="11209"/>
                  </a:cubicBezTo>
                  <a:lnTo>
                    <a:pt x="1988" y="11184"/>
                  </a:lnTo>
                  <a:lnTo>
                    <a:pt x="1927" y="11172"/>
                  </a:lnTo>
                  <a:lnTo>
                    <a:pt x="1877" y="11147"/>
                  </a:lnTo>
                  <a:close/>
                  <a:moveTo>
                    <a:pt x="2692" y="11382"/>
                  </a:moveTo>
                  <a:cubicBezTo>
                    <a:pt x="2568" y="11370"/>
                    <a:pt x="2507" y="11518"/>
                    <a:pt x="2605" y="11592"/>
                  </a:cubicBezTo>
                  <a:cubicBezTo>
                    <a:pt x="2618" y="11604"/>
                    <a:pt x="2630" y="11616"/>
                    <a:pt x="2642" y="11616"/>
                  </a:cubicBezTo>
                  <a:lnTo>
                    <a:pt x="2717" y="11629"/>
                  </a:lnTo>
                  <a:lnTo>
                    <a:pt x="2778" y="11641"/>
                  </a:lnTo>
                  <a:lnTo>
                    <a:pt x="2840" y="11653"/>
                  </a:lnTo>
                  <a:lnTo>
                    <a:pt x="2877" y="11653"/>
                  </a:lnTo>
                  <a:cubicBezTo>
                    <a:pt x="3013" y="11666"/>
                    <a:pt x="3062" y="11481"/>
                    <a:pt x="2939" y="11431"/>
                  </a:cubicBezTo>
                  <a:lnTo>
                    <a:pt x="2914" y="11431"/>
                  </a:lnTo>
                  <a:lnTo>
                    <a:pt x="2865" y="11431"/>
                  </a:lnTo>
                  <a:lnTo>
                    <a:pt x="2815" y="11419"/>
                  </a:lnTo>
                  <a:lnTo>
                    <a:pt x="2766" y="11407"/>
                  </a:lnTo>
                  <a:lnTo>
                    <a:pt x="2692" y="11394"/>
                  </a:lnTo>
                  <a:close/>
                  <a:moveTo>
                    <a:pt x="3593" y="11468"/>
                  </a:moveTo>
                  <a:cubicBezTo>
                    <a:pt x="3457" y="11481"/>
                    <a:pt x="3432" y="11653"/>
                    <a:pt x="3556" y="11690"/>
                  </a:cubicBezTo>
                  <a:cubicBezTo>
                    <a:pt x="3568" y="11703"/>
                    <a:pt x="3581" y="11703"/>
                    <a:pt x="3593" y="11690"/>
                  </a:cubicBezTo>
                  <a:lnTo>
                    <a:pt x="3679" y="11690"/>
                  </a:lnTo>
                  <a:lnTo>
                    <a:pt x="3741" y="11690"/>
                  </a:lnTo>
                  <a:lnTo>
                    <a:pt x="3790" y="11690"/>
                  </a:lnTo>
                  <a:lnTo>
                    <a:pt x="3827" y="11690"/>
                  </a:lnTo>
                  <a:cubicBezTo>
                    <a:pt x="3963" y="11690"/>
                    <a:pt x="3988" y="11518"/>
                    <a:pt x="3865" y="11468"/>
                  </a:cubicBezTo>
                  <a:cubicBezTo>
                    <a:pt x="3852" y="11468"/>
                    <a:pt x="3840" y="11468"/>
                    <a:pt x="3815" y="11468"/>
                  </a:cubicBezTo>
                  <a:lnTo>
                    <a:pt x="3778" y="11468"/>
                  </a:lnTo>
                  <a:lnTo>
                    <a:pt x="3729" y="11468"/>
                  </a:lnTo>
                  <a:lnTo>
                    <a:pt x="3593" y="11468"/>
                  </a:lnTo>
                  <a:close/>
                  <a:moveTo>
                    <a:pt x="4482" y="11357"/>
                  </a:moveTo>
                  <a:cubicBezTo>
                    <a:pt x="4371" y="11394"/>
                    <a:pt x="4371" y="11567"/>
                    <a:pt x="4482" y="11592"/>
                  </a:cubicBezTo>
                  <a:cubicBezTo>
                    <a:pt x="4506" y="11592"/>
                    <a:pt x="4519" y="11592"/>
                    <a:pt x="4531" y="11592"/>
                  </a:cubicBezTo>
                  <a:lnTo>
                    <a:pt x="4593" y="11579"/>
                  </a:lnTo>
                  <a:lnTo>
                    <a:pt x="4642" y="11567"/>
                  </a:lnTo>
                  <a:lnTo>
                    <a:pt x="4704" y="11555"/>
                  </a:lnTo>
                  <a:lnTo>
                    <a:pt x="4766" y="11530"/>
                  </a:lnTo>
                  <a:cubicBezTo>
                    <a:pt x="4864" y="11505"/>
                    <a:pt x="4877" y="11370"/>
                    <a:pt x="4790" y="11320"/>
                  </a:cubicBezTo>
                  <a:cubicBezTo>
                    <a:pt x="4766" y="11308"/>
                    <a:pt x="4729" y="11295"/>
                    <a:pt x="4704" y="11308"/>
                  </a:cubicBezTo>
                  <a:lnTo>
                    <a:pt x="4642" y="11320"/>
                  </a:lnTo>
                  <a:lnTo>
                    <a:pt x="4593" y="11333"/>
                  </a:lnTo>
                  <a:lnTo>
                    <a:pt x="4543" y="11345"/>
                  </a:lnTo>
                  <a:lnTo>
                    <a:pt x="4482" y="11370"/>
                  </a:lnTo>
                  <a:close/>
                  <a:moveTo>
                    <a:pt x="5346" y="11073"/>
                  </a:moveTo>
                  <a:cubicBezTo>
                    <a:pt x="5222" y="11123"/>
                    <a:pt x="5272" y="11308"/>
                    <a:pt x="5395" y="11295"/>
                  </a:cubicBezTo>
                  <a:cubicBezTo>
                    <a:pt x="5408" y="11295"/>
                    <a:pt x="5432" y="11295"/>
                    <a:pt x="5445" y="11283"/>
                  </a:cubicBezTo>
                  <a:lnTo>
                    <a:pt x="5469" y="11271"/>
                  </a:lnTo>
                  <a:lnTo>
                    <a:pt x="5519" y="11258"/>
                  </a:lnTo>
                  <a:lnTo>
                    <a:pt x="5568" y="11234"/>
                  </a:lnTo>
                  <a:lnTo>
                    <a:pt x="5617" y="11209"/>
                  </a:lnTo>
                  <a:lnTo>
                    <a:pt x="5654" y="11184"/>
                  </a:lnTo>
                  <a:cubicBezTo>
                    <a:pt x="5741" y="11147"/>
                    <a:pt x="5741" y="11012"/>
                    <a:pt x="5642" y="10975"/>
                  </a:cubicBezTo>
                  <a:cubicBezTo>
                    <a:pt x="5617" y="10962"/>
                    <a:pt x="5580" y="10962"/>
                    <a:pt x="5556" y="10975"/>
                  </a:cubicBezTo>
                  <a:lnTo>
                    <a:pt x="5469" y="11012"/>
                  </a:lnTo>
                  <a:lnTo>
                    <a:pt x="5420" y="11036"/>
                  </a:lnTo>
                  <a:lnTo>
                    <a:pt x="5346" y="11073"/>
                  </a:lnTo>
                  <a:close/>
                  <a:moveTo>
                    <a:pt x="6136" y="10641"/>
                  </a:moveTo>
                  <a:cubicBezTo>
                    <a:pt x="6099" y="10666"/>
                    <a:pt x="6086" y="10703"/>
                    <a:pt x="6086" y="10752"/>
                  </a:cubicBezTo>
                  <a:cubicBezTo>
                    <a:pt x="6111" y="10839"/>
                    <a:pt x="6198" y="10876"/>
                    <a:pt x="6272" y="10839"/>
                  </a:cubicBezTo>
                  <a:lnTo>
                    <a:pt x="6333" y="10789"/>
                  </a:lnTo>
                  <a:lnTo>
                    <a:pt x="6370" y="10765"/>
                  </a:lnTo>
                  <a:lnTo>
                    <a:pt x="6420" y="10728"/>
                  </a:lnTo>
                  <a:lnTo>
                    <a:pt x="6469" y="10703"/>
                  </a:lnTo>
                  <a:cubicBezTo>
                    <a:pt x="6580" y="10617"/>
                    <a:pt x="6481" y="10444"/>
                    <a:pt x="6358" y="10493"/>
                  </a:cubicBezTo>
                  <a:lnTo>
                    <a:pt x="6333" y="10505"/>
                  </a:lnTo>
                  <a:lnTo>
                    <a:pt x="6247" y="10567"/>
                  </a:lnTo>
                  <a:cubicBezTo>
                    <a:pt x="6210" y="10592"/>
                    <a:pt x="6173" y="10617"/>
                    <a:pt x="6136" y="10641"/>
                  </a:cubicBezTo>
                  <a:close/>
                  <a:moveTo>
                    <a:pt x="6864" y="10086"/>
                  </a:moveTo>
                  <a:cubicBezTo>
                    <a:pt x="6753" y="10160"/>
                    <a:pt x="6864" y="10333"/>
                    <a:pt x="6988" y="10271"/>
                  </a:cubicBezTo>
                  <a:cubicBezTo>
                    <a:pt x="7000" y="10271"/>
                    <a:pt x="7000" y="10259"/>
                    <a:pt x="7012" y="10259"/>
                  </a:cubicBezTo>
                  <a:lnTo>
                    <a:pt x="7185" y="10098"/>
                  </a:lnTo>
                  <a:cubicBezTo>
                    <a:pt x="7222" y="10061"/>
                    <a:pt x="7234" y="10012"/>
                    <a:pt x="7210" y="9962"/>
                  </a:cubicBezTo>
                  <a:cubicBezTo>
                    <a:pt x="7173" y="9888"/>
                    <a:pt x="7086" y="9876"/>
                    <a:pt x="7025" y="9925"/>
                  </a:cubicBezTo>
                  <a:cubicBezTo>
                    <a:pt x="6975" y="9987"/>
                    <a:pt x="6913" y="10036"/>
                    <a:pt x="6864" y="10086"/>
                  </a:cubicBezTo>
                  <a:close/>
                  <a:moveTo>
                    <a:pt x="7494" y="9432"/>
                  </a:moveTo>
                  <a:cubicBezTo>
                    <a:pt x="7395" y="9543"/>
                    <a:pt x="7568" y="9703"/>
                    <a:pt x="7679" y="9580"/>
                  </a:cubicBezTo>
                  <a:lnTo>
                    <a:pt x="7827" y="9407"/>
                  </a:lnTo>
                  <a:cubicBezTo>
                    <a:pt x="7926" y="9296"/>
                    <a:pt x="7790" y="9148"/>
                    <a:pt x="7679" y="9222"/>
                  </a:cubicBezTo>
                  <a:cubicBezTo>
                    <a:pt x="7666" y="9234"/>
                    <a:pt x="7654" y="9246"/>
                    <a:pt x="7642" y="9259"/>
                  </a:cubicBezTo>
                  <a:cubicBezTo>
                    <a:pt x="7592" y="9320"/>
                    <a:pt x="7543" y="9370"/>
                    <a:pt x="7494" y="9432"/>
                  </a:cubicBezTo>
                  <a:close/>
                  <a:moveTo>
                    <a:pt x="8049" y="8703"/>
                  </a:moveTo>
                  <a:cubicBezTo>
                    <a:pt x="7963" y="8827"/>
                    <a:pt x="8160" y="8975"/>
                    <a:pt x="8247" y="8827"/>
                  </a:cubicBezTo>
                  <a:cubicBezTo>
                    <a:pt x="8296" y="8765"/>
                    <a:pt x="8333" y="8703"/>
                    <a:pt x="8382" y="8629"/>
                  </a:cubicBezTo>
                  <a:cubicBezTo>
                    <a:pt x="8456" y="8518"/>
                    <a:pt x="8308" y="8382"/>
                    <a:pt x="8210" y="8481"/>
                  </a:cubicBezTo>
                  <a:cubicBezTo>
                    <a:pt x="8197" y="8493"/>
                    <a:pt x="8185" y="8493"/>
                    <a:pt x="8185" y="8506"/>
                  </a:cubicBezTo>
                  <a:cubicBezTo>
                    <a:pt x="8136" y="8567"/>
                    <a:pt x="8098" y="8642"/>
                    <a:pt x="8061" y="8703"/>
                  </a:cubicBezTo>
                  <a:close/>
                  <a:moveTo>
                    <a:pt x="8518" y="7913"/>
                  </a:moveTo>
                  <a:cubicBezTo>
                    <a:pt x="8493" y="7963"/>
                    <a:pt x="8506" y="8024"/>
                    <a:pt x="8543" y="8061"/>
                  </a:cubicBezTo>
                  <a:cubicBezTo>
                    <a:pt x="8605" y="8111"/>
                    <a:pt x="8691" y="8086"/>
                    <a:pt x="8728" y="8024"/>
                  </a:cubicBezTo>
                  <a:cubicBezTo>
                    <a:pt x="8765" y="7950"/>
                    <a:pt x="8802" y="7889"/>
                    <a:pt x="8827" y="7814"/>
                  </a:cubicBezTo>
                  <a:cubicBezTo>
                    <a:pt x="8888" y="7703"/>
                    <a:pt x="8740" y="7592"/>
                    <a:pt x="8654" y="7679"/>
                  </a:cubicBezTo>
                  <a:cubicBezTo>
                    <a:pt x="8642" y="7691"/>
                    <a:pt x="8629" y="7703"/>
                    <a:pt x="8629" y="7716"/>
                  </a:cubicBezTo>
                  <a:cubicBezTo>
                    <a:pt x="8592" y="7777"/>
                    <a:pt x="8555" y="7852"/>
                    <a:pt x="8518" y="7913"/>
                  </a:cubicBezTo>
                  <a:close/>
                  <a:moveTo>
                    <a:pt x="8901" y="7086"/>
                  </a:moveTo>
                  <a:cubicBezTo>
                    <a:pt x="8851" y="7197"/>
                    <a:pt x="9000" y="7296"/>
                    <a:pt x="9098" y="7210"/>
                  </a:cubicBezTo>
                  <a:cubicBezTo>
                    <a:pt x="9111" y="7197"/>
                    <a:pt x="9111" y="7185"/>
                    <a:pt x="9123" y="7173"/>
                  </a:cubicBezTo>
                  <a:cubicBezTo>
                    <a:pt x="9148" y="7099"/>
                    <a:pt x="9172" y="7024"/>
                    <a:pt x="9197" y="6950"/>
                  </a:cubicBezTo>
                  <a:cubicBezTo>
                    <a:pt x="9246" y="6827"/>
                    <a:pt x="9086" y="6728"/>
                    <a:pt x="9012" y="6839"/>
                  </a:cubicBezTo>
                  <a:cubicBezTo>
                    <a:pt x="9000" y="6839"/>
                    <a:pt x="8987" y="6852"/>
                    <a:pt x="8987" y="6876"/>
                  </a:cubicBezTo>
                  <a:cubicBezTo>
                    <a:pt x="8963" y="6938"/>
                    <a:pt x="8926" y="7012"/>
                    <a:pt x="8901" y="7086"/>
                  </a:cubicBezTo>
                  <a:close/>
                  <a:moveTo>
                    <a:pt x="9197" y="6222"/>
                  </a:moveTo>
                  <a:cubicBezTo>
                    <a:pt x="9160" y="6370"/>
                    <a:pt x="9382" y="6432"/>
                    <a:pt x="9419" y="6284"/>
                  </a:cubicBezTo>
                  <a:cubicBezTo>
                    <a:pt x="9444" y="6197"/>
                    <a:pt x="9456" y="6123"/>
                    <a:pt x="9481" y="6049"/>
                  </a:cubicBezTo>
                  <a:cubicBezTo>
                    <a:pt x="9506" y="5951"/>
                    <a:pt x="9395" y="5864"/>
                    <a:pt x="9308" y="5926"/>
                  </a:cubicBezTo>
                  <a:cubicBezTo>
                    <a:pt x="9284" y="5938"/>
                    <a:pt x="9259" y="5963"/>
                    <a:pt x="9246" y="6000"/>
                  </a:cubicBezTo>
                  <a:cubicBezTo>
                    <a:pt x="9234" y="6074"/>
                    <a:pt x="9209" y="6148"/>
                    <a:pt x="9197" y="6222"/>
                  </a:cubicBezTo>
                  <a:close/>
                  <a:moveTo>
                    <a:pt x="9382" y="5321"/>
                  </a:moveTo>
                  <a:cubicBezTo>
                    <a:pt x="9358" y="5444"/>
                    <a:pt x="9530" y="5506"/>
                    <a:pt x="9592" y="5407"/>
                  </a:cubicBezTo>
                  <a:cubicBezTo>
                    <a:pt x="9604" y="5395"/>
                    <a:pt x="9617" y="5370"/>
                    <a:pt x="9617" y="5358"/>
                  </a:cubicBezTo>
                  <a:cubicBezTo>
                    <a:pt x="9629" y="5284"/>
                    <a:pt x="9629" y="5198"/>
                    <a:pt x="9641" y="5124"/>
                  </a:cubicBezTo>
                  <a:cubicBezTo>
                    <a:pt x="9641" y="5099"/>
                    <a:pt x="9641" y="5087"/>
                    <a:pt x="9641" y="5062"/>
                  </a:cubicBezTo>
                  <a:cubicBezTo>
                    <a:pt x="9666" y="5000"/>
                    <a:pt x="9629" y="4938"/>
                    <a:pt x="9567" y="4926"/>
                  </a:cubicBezTo>
                  <a:cubicBezTo>
                    <a:pt x="9555" y="4914"/>
                    <a:pt x="9543" y="4914"/>
                    <a:pt x="9530" y="4926"/>
                  </a:cubicBezTo>
                  <a:cubicBezTo>
                    <a:pt x="9456" y="4926"/>
                    <a:pt x="9370" y="4926"/>
                    <a:pt x="9296" y="4926"/>
                  </a:cubicBezTo>
                  <a:cubicBezTo>
                    <a:pt x="9172" y="4926"/>
                    <a:pt x="9135" y="5111"/>
                    <a:pt x="9259" y="5148"/>
                  </a:cubicBezTo>
                  <a:cubicBezTo>
                    <a:pt x="9271" y="5161"/>
                    <a:pt x="9284" y="5161"/>
                    <a:pt x="9308" y="5161"/>
                  </a:cubicBezTo>
                  <a:lnTo>
                    <a:pt x="9419" y="5161"/>
                  </a:lnTo>
                  <a:cubicBezTo>
                    <a:pt x="9419" y="5222"/>
                    <a:pt x="9395" y="5272"/>
                    <a:pt x="9395" y="5333"/>
                  </a:cubicBezTo>
                  <a:close/>
                  <a:moveTo>
                    <a:pt x="9456" y="4420"/>
                  </a:moveTo>
                  <a:cubicBezTo>
                    <a:pt x="9469" y="4556"/>
                    <a:pt x="9666" y="4556"/>
                    <a:pt x="9679" y="4420"/>
                  </a:cubicBezTo>
                  <a:lnTo>
                    <a:pt x="9679" y="4358"/>
                  </a:lnTo>
                  <a:lnTo>
                    <a:pt x="9679" y="4173"/>
                  </a:lnTo>
                  <a:cubicBezTo>
                    <a:pt x="9679" y="4050"/>
                    <a:pt x="9506" y="4025"/>
                    <a:pt x="9456" y="4136"/>
                  </a:cubicBezTo>
                  <a:cubicBezTo>
                    <a:pt x="9456" y="4161"/>
                    <a:pt x="9456" y="4173"/>
                    <a:pt x="9456" y="4185"/>
                  </a:cubicBezTo>
                  <a:lnTo>
                    <a:pt x="9456" y="4420"/>
                  </a:lnTo>
                  <a:close/>
                  <a:moveTo>
                    <a:pt x="9395" y="3506"/>
                  </a:moveTo>
                  <a:cubicBezTo>
                    <a:pt x="9407" y="3642"/>
                    <a:pt x="9604" y="3642"/>
                    <a:pt x="9617" y="3506"/>
                  </a:cubicBezTo>
                  <a:lnTo>
                    <a:pt x="9617" y="3482"/>
                  </a:lnTo>
                  <a:cubicBezTo>
                    <a:pt x="9604" y="3395"/>
                    <a:pt x="9592" y="3321"/>
                    <a:pt x="9580" y="3235"/>
                  </a:cubicBezTo>
                  <a:cubicBezTo>
                    <a:pt x="9555" y="3111"/>
                    <a:pt x="9370" y="3111"/>
                    <a:pt x="9358" y="3235"/>
                  </a:cubicBezTo>
                  <a:cubicBezTo>
                    <a:pt x="9345" y="3260"/>
                    <a:pt x="9345" y="3272"/>
                    <a:pt x="9358" y="3284"/>
                  </a:cubicBezTo>
                  <a:cubicBezTo>
                    <a:pt x="9370" y="3358"/>
                    <a:pt x="9382" y="3432"/>
                    <a:pt x="9395" y="3506"/>
                  </a:cubicBezTo>
                  <a:close/>
                  <a:moveTo>
                    <a:pt x="9111" y="2692"/>
                  </a:moveTo>
                  <a:cubicBezTo>
                    <a:pt x="9197" y="2791"/>
                    <a:pt x="9358" y="2716"/>
                    <a:pt x="9321" y="2593"/>
                  </a:cubicBezTo>
                  <a:cubicBezTo>
                    <a:pt x="9308" y="2568"/>
                    <a:pt x="9308" y="2556"/>
                    <a:pt x="9296" y="2544"/>
                  </a:cubicBezTo>
                  <a:cubicBezTo>
                    <a:pt x="9234" y="2482"/>
                    <a:pt x="9172" y="2420"/>
                    <a:pt x="9098" y="2371"/>
                  </a:cubicBezTo>
                  <a:cubicBezTo>
                    <a:pt x="8987" y="2297"/>
                    <a:pt x="8851" y="2433"/>
                    <a:pt x="8938" y="2544"/>
                  </a:cubicBezTo>
                  <a:cubicBezTo>
                    <a:pt x="8950" y="2544"/>
                    <a:pt x="8963" y="2556"/>
                    <a:pt x="8975" y="2568"/>
                  </a:cubicBezTo>
                  <a:cubicBezTo>
                    <a:pt x="9024" y="2593"/>
                    <a:pt x="9074" y="2642"/>
                    <a:pt x="9111" y="2692"/>
                  </a:cubicBezTo>
                  <a:close/>
                  <a:moveTo>
                    <a:pt x="8395" y="2544"/>
                  </a:moveTo>
                  <a:cubicBezTo>
                    <a:pt x="8531" y="2507"/>
                    <a:pt x="8493" y="2309"/>
                    <a:pt x="8358" y="2321"/>
                  </a:cubicBezTo>
                  <a:cubicBezTo>
                    <a:pt x="8345" y="2321"/>
                    <a:pt x="8333" y="2321"/>
                    <a:pt x="8321" y="2321"/>
                  </a:cubicBezTo>
                  <a:cubicBezTo>
                    <a:pt x="8247" y="2346"/>
                    <a:pt x="8173" y="2383"/>
                    <a:pt x="8098" y="2420"/>
                  </a:cubicBezTo>
                  <a:cubicBezTo>
                    <a:pt x="8074" y="2433"/>
                    <a:pt x="8049" y="2445"/>
                    <a:pt x="8037" y="2470"/>
                  </a:cubicBezTo>
                  <a:cubicBezTo>
                    <a:pt x="8000" y="2568"/>
                    <a:pt x="8098" y="2679"/>
                    <a:pt x="8197" y="2630"/>
                  </a:cubicBezTo>
                  <a:cubicBezTo>
                    <a:pt x="8259" y="2593"/>
                    <a:pt x="8333" y="2568"/>
                    <a:pt x="8395" y="2544"/>
                  </a:cubicBezTo>
                  <a:close/>
                  <a:moveTo>
                    <a:pt x="7642" y="3000"/>
                  </a:moveTo>
                  <a:cubicBezTo>
                    <a:pt x="7666" y="2976"/>
                    <a:pt x="7679" y="2951"/>
                    <a:pt x="7679" y="2926"/>
                  </a:cubicBezTo>
                  <a:cubicBezTo>
                    <a:pt x="7691" y="2815"/>
                    <a:pt x="7568" y="2754"/>
                    <a:pt x="7494" y="2815"/>
                  </a:cubicBezTo>
                  <a:cubicBezTo>
                    <a:pt x="7420" y="2877"/>
                    <a:pt x="7370" y="2926"/>
                    <a:pt x="7308" y="3000"/>
                  </a:cubicBezTo>
                  <a:cubicBezTo>
                    <a:pt x="7284" y="3037"/>
                    <a:pt x="7271" y="3087"/>
                    <a:pt x="7296" y="3136"/>
                  </a:cubicBezTo>
                  <a:cubicBezTo>
                    <a:pt x="7346" y="3198"/>
                    <a:pt x="7432" y="3210"/>
                    <a:pt x="7481" y="3149"/>
                  </a:cubicBezTo>
                  <a:cubicBezTo>
                    <a:pt x="7531" y="3087"/>
                    <a:pt x="7580" y="3037"/>
                    <a:pt x="7642" y="2988"/>
                  </a:cubicBezTo>
                  <a:close/>
                  <a:moveTo>
                    <a:pt x="7259" y="3692"/>
                  </a:moveTo>
                  <a:cubicBezTo>
                    <a:pt x="7259" y="3655"/>
                    <a:pt x="7234" y="3605"/>
                    <a:pt x="7185" y="3593"/>
                  </a:cubicBezTo>
                  <a:cubicBezTo>
                    <a:pt x="7111" y="3568"/>
                    <a:pt x="7025" y="3630"/>
                    <a:pt x="7037" y="3704"/>
                  </a:cubicBezTo>
                  <a:cubicBezTo>
                    <a:pt x="7037" y="3790"/>
                    <a:pt x="7049" y="3877"/>
                    <a:pt x="7086" y="3963"/>
                  </a:cubicBezTo>
                  <a:cubicBezTo>
                    <a:pt x="7123" y="4099"/>
                    <a:pt x="7321" y="4050"/>
                    <a:pt x="7308" y="3914"/>
                  </a:cubicBezTo>
                  <a:cubicBezTo>
                    <a:pt x="7308" y="3914"/>
                    <a:pt x="7308" y="3901"/>
                    <a:pt x="7308" y="3889"/>
                  </a:cubicBezTo>
                  <a:cubicBezTo>
                    <a:pt x="7284" y="3827"/>
                    <a:pt x="7271" y="3766"/>
                    <a:pt x="7271" y="3692"/>
                  </a:cubicBezTo>
                  <a:close/>
                  <a:moveTo>
                    <a:pt x="7666" y="4408"/>
                  </a:moveTo>
                  <a:cubicBezTo>
                    <a:pt x="7568" y="4321"/>
                    <a:pt x="7420" y="4432"/>
                    <a:pt x="7481" y="4556"/>
                  </a:cubicBezTo>
                  <a:cubicBezTo>
                    <a:pt x="7481" y="4556"/>
                    <a:pt x="7494" y="4568"/>
                    <a:pt x="7506" y="4580"/>
                  </a:cubicBezTo>
                  <a:cubicBezTo>
                    <a:pt x="7555" y="4642"/>
                    <a:pt x="7617" y="4691"/>
                    <a:pt x="7679" y="4741"/>
                  </a:cubicBezTo>
                  <a:cubicBezTo>
                    <a:pt x="7802" y="4840"/>
                    <a:pt x="7950" y="4667"/>
                    <a:pt x="7839" y="4568"/>
                  </a:cubicBezTo>
                  <a:cubicBezTo>
                    <a:pt x="7778" y="4519"/>
                    <a:pt x="7728" y="4469"/>
                    <a:pt x="7666" y="4408"/>
                  </a:cubicBezTo>
                  <a:close/>
                  <a:moveTo>
                    <a:pt x="8395" y="4852"/>
                  </a:moveTo>
                  <a:cubicBezTo>
                    <a:pt x="8271" y="4815"/>
                    <a:pt x="8197" y="4988"/>
                    <a:pt x="8308" y="5062"/>
                  </a:cubicBezTo>
                  <a:cubicBezTo>
                    <a:pt x="8321" y="5062"/>
                    <a:pt x="8333" y="5074"/>
                    <a:pt x="8345" y="5074"/>
                  </a:cubicBezTo>
                  <a:cubicBezTo>
                    <a:pt x="8419" y="5099"/>
                    <a:pt x="8493" y="5111"/>
                    <a:pt x="8580" y="5124"/>
                  </a:cubicBezTo>
                  <a:cubicBezTo>
                    <a:pt x="8703" y="5136"/>
                    <a:pt x="8765" y="4963"/>
                    <a:pt x="8654" y="4901"/>
                  </a:cubicBezTo>
                  <a:cubicBezTo>
                    <a:pt x="8642" y="4901"/>
                    <a:pt x="8629" y="4889"/>
                    <a:pt x="8617" y="4889"/>
                  </a:cubicBezTo>
                  <a:cubicBezTo>
                    <a:pt x="8543" y="4877"/>
                    <a:pt x="8469" y="4864"/>
                    <a:pt x="8395" y="4852"/>
                  </a:cubicBezTo>
                  <a:close/>
                  <a:moveTo>
                    <a:pt x="10197" y="4852"/>
                  </a:moveTo>
                  <a:cubicBezTo>
                    <a:pt x="10074" y="4864"/>
                    <a:pt x="10074" y="5049"/>
                    <a:pt x="10197" y="5074"/>
                  </a:cubicBezTo>
                  <a:cubicBezTo>
                    <a:pt x="10209" y="5074"/>
                    <a:pt x="10222" y="5074"/>
                    <a:pt x="10234" y="5074"/>
                  </a:cubicBezTo>
                  <a:lnTo>
                    <a:pt x="10469" y="5037"/>
                  </a:lnTo>
                  <a:cubicBezTo>
                    <a:pt x="10592" y="5012"/>
                    <a:pt x="10592" y="4827"/>
                    <a:pt x="10469" y="4815"/>
                  </a:cubicBezTo>
                  <a:cubicBezTo>
                    <a:pt x="10456" y="4803"/>
                    <a:pt x="10431" y="4803"/>
                    <a:pt x="10419" y="4815"/>
                  </a:cubicBezTo>
                  <a:cubicBezTo>
                    <a:pt x="10345" y="4827"/>
                    <a:pt x="10271" y="4840"/>
                    <a:pt x="10197" y="4852"/>
                  </a:cubicBezTo>
                  <a:close/>
                  <a:moveTo>
                    <a:pt x="11098" y="4667"/>
                  </a:moveTo>
                  <a:cubicBezTo>
                    <a:pt x="11012" y="4691"/>
                    <a:pt x="10975" y="4803"/>
                    <a:pt x="11049" y="4864"/>
                  </a:cubicBezTo>
                  <a:cubicBezTo>
                    <a:pt x="11073" y="4889"/>
                    <a:pt x="11123" y="4901"/>
                    <a:pt x="11160" y="4901"/>
                  </a:cubicBezTo>
                  <a:lnTo>
                    <a:pt x="11382" y="4840"/>
                  </a:lnTo>
                  <a:cubicBezTo>
                    <a:pt x="11518" y="4803"/>
                    <a:pt x="11493" y="4593"/>
                    <a:pt x="11345" y="4605"/>
                  </a:cubicBezTo>
                  <a:lnTo>
                    <a:pt x="11320" y="4605"/>
                  </a:lnTo>
                  <a:lnTo>
                    <a:pt x="11098" y="4667"/>
                  </a:lnTo>
                  <a:close/>
                  <a:moveTo>
                    <a:pt x="11987" y="4408"/>
                  </a:moveTo>
                  <a:cubicBezTo>
                    <a:pt x="11851" y="4457"/>
                    <a:pt x="11888" y="4642"/>
                    <a:pt x="12024" y="4642"/>
                  </a:cubicBezTo>
                  <a:cubicBezTo>
                    <a:pt x="12036" y="4642"/>
                    <a:pt x="12049" y="4642"/>
                    <a:pt x="12061" y="4642"/>
                  </a:cubicBezTo>
                  <a:lnTo>
                    <a:pt x="12283" y="4556"/>
                  </a:lnTo>
                  <a:cubicBezTo>
                    <a:pt x="12394" y="4519"/>
                    <a:pt x="12369" y="4334"/>
                    <a:pt x="12246" y="4334"/>
                  </a:cubicBezTo>
                  <a:cubicBezTo>
                    <a:pt x="12221" y="4334"/>
                    <a:pt x="12209" y="4334"/>
                    <a:pt x="12197" y="4346"/>
                  </a:cubicBezTo>
                  <a:lnTo>
                    <a:pt x="11987" y="4420"/>
                  </a:lnTo>
                  <a:close/>
                  <a:moveTo>
                    <a:pt x="12839" y="4074"/>
                  </a:moveTo>
                  <a:cubicBezTo>
                    <a:pt x="12727" y="4124"/>
                    <a:pt x="12764" y="4296"/>
                    <a:pt x="12888" y="4296"/>
                  </a:cubicBezTo>
                  <a:cubicBezTo>
                    <a:pt x="12900" y="4296"/>
                    <a:pt x="12913" y="4296"/>
                    <a:pt x="12925" y="4284"/>
                  </a:cubicBezTo>
                  <a:lnTo>
                    <a:pt x="13147" y="4185"/>
                  </a:lnTo>
                  <a:cubicBezTo>
                    <a:pt x="13258" y="4136"/>
                    <a:pt x="13209" y="3951"/>
                    <a:pt x="13085" y="3963"/>
                  </a:cubicBezTo>
                  <a:cubicBezTo>
                    <a:pt x="13073" y="3963"/>
                    <a:pt x="13061" y="3976"/>
                    <a:pt x="13048" y="3976"/>
                  </a:cubicBezTo>
                  <a:close/>
                  <a:moveTo>
                    <a:pt x="13653" y="3655"/>
                  </a:moveTo>
                  <a:cubicBezTo>
                    <a:pt x="13542" y="3729"/>
                    <a:pt x="13604" y="3889"/>
                    <a:pt x="13727" y="3877"/>
                  </a:cubicBezTo>
                  <a:cubicBezTo>
                    <a:pt x="13740" y="3877"/>
                    <a:pt x="13752" y="3864"/>
                    <a:pt x="13764" y="3864"/>
                  </a:cubicBezTo>
                  <a:cubicBezTo>
                    <a:pt x="13838" y="3827"/>
                    <a:pt x="13900" y="3778"/>
                    <a:pt x="13974" y="3741"/>
                  </a:cubicBezTo>
                  <a:cubicBezTo>
                    <a:pt x="14098" y="3655"/>
                    <a:pt x="13987" y="3457"/>
                    <a:pt x="13851" y="3544"/>
                  </a:cubicBezTo>
                  <a:close/>
                  <a:moveTo>
                    <a:pt x="14419" y="3161"/>
                  </a:moveTo>
                  <a:cubicBezTo>
                    <a:pt x="14320" y="3235"/>
                    <a:pt x="14394" y="3395"/>
                    <a:pt x="14517" y="3371"/>
                  </a:cubicBezTo>
                  <a:cubicBezTo>
                    <a:pt x="14530" y="3371"/>
                    <a:pt x="14554" y="3358"/>
                    <a:pt x="14567" y="3358"/>
                  </a:cubicBezTo>
                  <a:cubicBezTo>
                    <a:pt x="14628" y="3309"/>
                    <a:pt x="14690" y="3260"/>
                    <a:pt x="14752" y="3210"/>
                  </a:cubicBezTo>
                  <a:cubicBezTo>
                    <a:pt x="14826" y="3149"/>
                    <a:pt x="14801" y="3013"/>
                    <a:pt x="14690" y="3000"/>
                  </a:cubicBezTo>
                  <a:cubicBezTo>
                    <a:pt x="14665" y="3000"/>
                    <a:pt x="14628" y="3013"/>
                    <a:pt x="14604" y="3025"/>
                  </a:cubicBezTo>
                  <a:close/>
                  <a:moveTo>
                    <a:pt x="15135" y="2581"/>
                  </a:moveTo>
                  <a:cubicBezTo>
                    <a:pt x="15097" y="2605"/>
                    <a:pt x="15085" y="2655"/>
                    <a:pt x="15097" y="2692"/>
                  </a:cubicBezTo>
                  <a:cubicBezTo>
                    <a:pt x="15110" y="2778"/>
                    <a:pt x="15221" y="2815"/>
                    <a:pt x="15295" y="2754"/>
                  </a:cubicBezTo>
                  <a:cubicBezTo>
                    <a:pt x="15344" y="2704"/>
                    <a:pt x="15406" y="2642"/>
                    <a:pt x="15455" y="2593"/>
                  </a:cubicBezTo>
                  <a:cubicBezTo>
                    <a:pt x="15579" y="2482"/>
                    <a:pt x="15418" y="2309"/>
                    <a:pt x="15307" y="2420"/>
                  </a:cubicBezTo>
                  <a:cubicBezTo>
                    <a:pt x="15246" y="2470"/>
                    <a:pt x="15196" y="2531"/>
                    <a:pt x="15135" y="2581"/>
                  </a:cubicBezTo>
                  <a:close/>
                  <a:moveTo>
                    <a:pt x="15752" y="1926"/>
                  </a:moveTo>
                  <a:cubicBezTo>
                    <a:pt x="15715" y="1951"/>
                    <a:pt x="15715" y="2001"/>
                    <a:pt x="15739" y="2050"/>
                  </a:cubicBezTo>
                  <a:cubicBezTo>
                    <a:pt x="15776" y="2124"/>
                    <a:pt x="15875" y="2124"/>
                    <a:pt x="15925" y="2062"/>
                  </a:cubicBezTo>
                  <a:cubicBezTo>
                    <a:pt x="15974" y="2001"/>
                    <a:pt x="16023" y="1939"/>
                    <a:pt x="16073" y="1877"/>
                  </a:cubicBezTo>
                  <a:cubicBezTo>
                    <a:pt x="16134" y="1778"/>
                    <a:pt x="16023" y="1655"/>
                    <a:pt x="15925" y="1717"/>
                  </a:cubicBezTo>
                  <a:cubicBezTo>
                    <a:pt x="15912" y="1717"/>
                    <a:pt x="15900" y="1729"/>
                    <a:pt x="15900" y="1741"/>
                  </a:cubicBezTo>
                  <a:cubicBezTo>
                    <a:pt x="15850" y="1803"/>
                    <a:pt x="15801" y="1865"/>
                    <a:pt x="15752" y="1926"/>
                  </a:cubicBezTo>
                  <a:close/>
                  <a:moveTo>
                    <a:pt x="16270" y="1173"/>
                  </a:moveTo>
                  <a:cubicBezTo>
                    <a:pt x="16159" y="1285"/>
                    <a:pt x="16332" y="1445"/>
                    <a:pt x="16443" y="1322"/>
                  </a:cubicBezTo>
                  <a:cubicBezTo>
                    <a:pt x="16455" y="1322"/>
                    <a:pt x="16455" y="1309"/>
                    <a:pt x="16468" y="1297"/>
                  </a:cubicBezTo>
                  <a:lnTo>
                    <a:pt x="16492" y="1248"/>
                  </a:lnTo>
                  <a:lnTo>
                    <a:pt x="16542" y="1149"/>
                  </a:lnTo>
                  <a:lnTo>
                    <a:pt x="16579" y="1087"/>
                  </a:lnTo>
                  <a:cubicBezTo>
                    <a:pt x="16653" y="964"/>
                    <a:pt x="16480" y="853"/>
                    <a:pt x="16394" y="951"/>
                  </a:cubicBezTo>
                  <a:cubicBezTo>
                    <a:pt x="16381" y="964"/>
                    <a:pt x="16381" y="976"/>
                    <a:pt x="16381" y="976"/>
                  </a:cubicBezTo>
                  <a:lnTo>
                    <a:pt x="16344" y="1038"/>
                  </a:lnTo>
                  <a:lnTo>
                    <a:pt x="16295" y="1136"/>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7AD5C13F-5134-40F3-9C75-890FB5065425}"/>
              </a:ext>
            </a:extLst>
          </p:cNvPr>
          <p:cNvPicPr>
            <a:picLocks noChangeAspect="1"/>
          </p:cNvPicPr>
          <p:nvPr/>
        </p:nvPicPr>
        <p:blipFill>
          <a:blip r:embed="rId2"/>
          <a:stretch>
            <a:fillRect/>
          </a:stretch>
        </p:blipFill>
        <p:spPr>
          <a:xfrm>
            <a:off x="461216" y="855839"/>
            <a:ext cx="2602216" cy="2786319"/>
          </a:xfrm>
          <a:prstGeom prst="rect">
            <a:avLst/>
          </a:prstGeom>
          <a:ln>
            <a:solidFill>
              <a:schemeClr val="bg2"/>
            </a:solidFill>
          </a:ln>
        </p:spPr>
      </p:pic>
      <p:sp>
        <p:nvSpPr>
          <p:cNvPr id="51" name="TextBox 50">
            <a:extLst>
              <a:ext uri="{FF2B5EF4-FFF2-40B4-BE49-F238E27FC236}">
                <a16:creationId xmlns:a16="http://schemas.microsoft.com/office/drawing/2014/main" id="{025E7A10-B203-4BA4-B2CD-A5F1BF8606FB}"/>
              </a:ext>
            </a:extLst>
          </p:cNvPr>
          <p:cNvSpPr txBox="1"/>
          <p:nvPr/>
        </p:nvSpPr>
        <p:spPr>
          <a:xfrm>
            <a:off x="3194082" y="1024538"/>
            <a:ext cx="3635115" cy="954107"/>
          </a:xfrm>
          <a:prstGeom prst="rect">
            <a:avLst/>
          </a:prstGeom>
          <a:noFill/>
        </p:spPr>
        <p:txBody>
          <a:bodyPr wrap="square" rtlCol="0">
            <a:spAutoFit/>
          </a:bodyPr>
          <a:lstStyle/>
          <a:p>
            <a:r>
              <a:rPr lang="en-GB" dirty="0">
                <a:latin typeface="MV Boli" panose="02000500030200090000" pitchFamily="2" charset="0"/>
                <a:cs typeface="MV Boli" panose="02000500030200090000" pitchFamily="2" charset="0"/>
              </a:rPr>
              <a:t>Consent and medical forms have been sent out today. Please complete these carefully and return to your class teacher as soon as possible.</a:t>
            </a:r>
          </a:p>
        </p:txBody>
      </p:sp>
      <p:sp>
        <p:nvSpPr>
          <p:cNvPr id="52" name="TextBox 51">
            <a:extLst>
              <a:ext uri="{FF2B5EF4-FFF2-40B4-BE49-F238E27FC236}">
                <a16:creationId xmlns:a16="http://schemas.microsoft.com/office/drawing/2014/main" id="{2C271786-C3F2-433E-B3E0-76DFCD8E180B}"/>
              </a:ext>
            </a:extLst>
          </p:cNvPr>
          <p:cNvSpPr txBox="1"/>
          <p:nvPr/>
        </p:nvSpPr>
        <p:spPr>
          <a:xfrm>
            <a:off x="3194081" y="2096458"/>
            <a:ext cx="3635115" cy="1169551"/>
          </a:xfrm>
          <a:prstGeom prst="rect">
            <a:avLst/>
          </a:prstGeom>
          <a:noFill/>
        </p:spPr>
        <p:txBody>
          <a:bodyPr wrap="square" rtlCol="0">
            <a:spAutoFit/>
          </a:bodyPr>
          <a:lstStyle/>
          <a:p>
            <a:r>
              <a:rPr lang="en-GB" dirty="0">
                <a:latin typeface="MV Boli" panose="02000500030200090000" pitchFamily="2" charset="0"/>
                <a:cs typeface="MV Boli" panose="02000500030200090000" pitchFamily="2" charset="0"/>
              </a:rPr>
              <a:t>We will be sending out more information over the next few weeks, which will hopefully answer all questions and be sharing the activities and relevant information with the children.</a:t>
            </a:r>
          </a:p>
        </p:txBody>
      </p:sp>
      <p:sp>
        <p:nvSpPr>
          <p:cNvPr id="53" name="TextBox 52">
            <a:extLst>
              <a:ext uri="{FF2B5EF4-FFF2-40B4-BE49-F238E27FC236}">
                <a16:creationId xmlns:a16="http://schemas.microsoft.com/office/drawing/2014/main" id="{1BD53093-2C08-49A5-9871-66838A016CC1}"/>
              </a:ext>
            </a:extLst>
          </p:cNvPr>
          <p:cNvSpPr txBox="1"/>
          <p:nvPr/>
        </p:nvSpPr>
        <p:spPr>
          <a:xfrm>
            <a:off x="7157801" y="1201401"/>
            <a:ext cx="1661455" cy="1600438"/>
          </a:xfrm>
          <a:prstGeom prst="rect">
            <a:avLst/>
          </a:prstGeom>
          <a:noFill/>
        </p:spPr>
        <p:txBody>
          <a:bodyPr wrap="square" rtlCol="0">
            <a:spAutoFit/>
          </a:bodyPr>
          <a:lstStyle/>
          <a:p>
            <a:r>
              <a:rPr lang="en-GB" dirty="0">
                <a:latin typeface="MV Boli" panose="02000500030200090000" pitchFamily="2" charset="0"/>
                <a:cs typeface="MV Boli" panose="02000500030200090000" pitchFamily="2" charset="0"/>
              </a:rPr>
              <a:t>Those children not coming to PGL will have a fun  week of activities planned with a known adult school.</a:t>
            </a:r>
          </a:p>
        </p:txBody>
      </p:sp>
      <p:sp>
        <p:nvSpPr>
          <p:cNvPr id="54" name="TextBox 53">
            <a:extLst>
              <a:ext uri="{FF2B5EF4-FFF2-40B4-BE49-F238E27FC236}">
                <a16:creationId xmlns:a16="http://schemas.microsoft.com/office/drawing/2014/main" id="{EA590F13-4F30-4640-9451-464D7916C284}"/>
              </a:ext>
            </a:extLst>
          </p:cNvPr>
          <p:cNvSpPr txBox="1"/>
          <p:nvPr/>
        </p:nvSpPr>
        <p:spPr>
          <a:xfrm>
            <a:off x="486226" y="4106630"/>
            <a:ext cx="1844744" cy="707886"/>
          </a:xfrm>
          <a:prstGeom prst="rect">
            <a:avLst/>
          </a:prstGeom>
          <a:noFill/>
        </p:spPr>
        <p:txBody>
          <a:bodyPr wrap="square" rtlCol="0">
            <a:spAutoFit/>
          </a:bodyPr>
          <a:lstStyle/>
          <a:p>
            <a:pPr algn="ctr"/>
            <a:r>
              <a:rPr lang="en-GB" sz="2000" dirty="0">
                <a:latin typeface="MV Boli" panose="02000500030200090000" pitchFamily="2" charset="0"/>
                <a:cs typeface="MV Boli" panose="02000500030200090000" pitchFamily="2" charset="0"/>
              </a:rPr>
              <a:t>Activity Sneak Peek!</a:t>
            </a:r>
          </a:p>
        </p:txBody>
      </p:sp>
      <p:sp>
        <p:nvSpPr>
          <p:cNvPr id="55" name="TextBox 54">
            <a:extLst>
              <a:ext uri="{FF2B5EF4-FFF2-40B4-BE49-F238E27FC236}">
                <a16:creationId xmlns:a16="http://schemas.microsoft.com/office/drawing/2014/main" id="{193E8328-CF23-4557-B30D-D892E2795885}"/>
              </a:ext>
            </a:extLst>
          </p:cNvPr>
          <p:cNvSpPr txBox="1"/>
          <p:nvPr/>
        </p:nvSpPr>
        <p:spPr>
          <a:xfrm>
            <a:off x="486226" y="4763211"/>
            <a:ext cx="8497383" cy="523220"/>
          </a:xfrm>
          <a:prstGeom prst="rect">
            <a:avLst/>
          </a:prstGeom>
          <a:noFill/>
        </p:spPr>
        <p:txBody>
          <a:bodyPr wrap="square">
            <a:spAutoFit/>
          </a:bodyPr>
          <a:lstStyle/>
          <a:p>
            <a:r>
              <a:rPr lang="en-GB" dirty="0">
                <a:hlinkClick r:id="rId3"/>
              </a:rPr>
              <a:t>https://www.pgl.co.uk/Files/Templates/Designs/PGLCore/res/swf/virtual-tour/marchants/tour.html</a:t>
            </a:r>
            <a:endParaRPr lang="en-GB" dirty="0"/>
          </a:p>
          <a:p>
            <a:endParaRPr lang="en-GB" dirty="0"/>
          </a:p>
        </p:txBody>
      </p:sp>
      <p:pic>
        <p:nvPicPr>
          <p:cNvPr id="13" name="Picture 12">
            <a:extLst>
              <a:ext uri="{FF2B5EF4-FFF2-40B4-BE49-F238E27FC236}">
                <a16:creationId xmlns:a16="http://schemas.microsoft.com/office/drawing/2014/main" id="{4742BCE7-52CE-46FA-AF17-221507BA7DE0}"/>
              </a:ext>
            </a:extLst>
          </p:cNvPr>
          <p:cNvPicPr>
            <a:picLocks noChangeAspect="1"/>
          </p:cNvPicPr>
          <p:nvPr/>
        </p:nvPicPr>
        <p:blipFill>
          <a:blip r:embed="rId4"/>
          <a:stretch>
            <a:fillRect/>
          </a:stretch>
        </p:blipFill>
        <p:spPr>
          <a:xfrm>
            <a:off x="2461430" y="3495763"/>
            <a:ext cx="1237828" cy="1258021"/>
          </a:xfrm>
          <a:prstGeom prst="rect">
            <a:avLst/>
          </a:prstGeom>
        </p:spPr>
      </p:pic>
      <p:pic>
        <p:nvPicPr>
          <p:cNvPr id="15" name="Picture 14">
            <a:extLst>
              <a:ext uri="{FF2B5EF4-FFF2-40B4-BE49-F238E27FC236}">
                <a16:creationId xmlns:a16="http://schemas.microsoft.com/office/drawing/2014/main" id="{33E6E9B2-70AF-4E26-9663-BCBFE4140908}"/>
              </a:ext>
            </a:extLst>
          </p:cNvPr>
          <p:cNvPicPr>
            <a:picLocks noChangeAspect="1"/>
          </p:cNvPicPr>
          <p:nvPr/>
        </p:nvPicPr>
        <p:blipFill>
          <a:blip r:embed="rId5"/>
          <a:stretch>
            <a:fillRect/>
          </a:stretch>
        </p:blipFill>
        <p:spPr>
          <a:xfrm>
            <a:off x="3808584" y="3495763"/>
            <a:ext cx="1277670" cy="1267448"/>
          </a:xfrm>
          <a:prstGeom prst="rect">
            <a:avLst/>
          </a:prstGeom>
        </p:spPr>
      </p:pic>
      <p:pic>
        <p:nvPicPr>
          <p:cNvPr id="17" name="Picture 16">
            <a:extLst>
              <a:ext uri="{FF2B5EF4-FFF2-40B4-BE49-F238E27FC236}">
                <a16:creationId xmlns:a16="http://schemas.microsoft.com/office/drawing/2014/main" id="{853109DB-DA26-4308-9178-8622486FCB9A}"/>
              </a:ext>
            </a:extLst>
          </p:cNvPr>
          <p:cNvPicPr>
            <a:picLocks noChangeAspect="1"/>
          </p:cNvPicPr>
          <p:nvPr/>
        </p:nvPicPr>
        <p:blipFill>
          <a:blip r:embed="rId6"/>
          <a:stretch>
            <a:fillRect/>
          </a:stretch>
        </p:blipFill>
        <p:spPr>
          <a:xfrm>
            <a:off x="5138113" y="3495763"/>
            <a:ext cx="1279814" cy="1267448"/>
          </a:xfrm>
          <a:prstGeom prst="rect">
            <a:avLst/>
          </a:prstGeom>
        </p:spPr>
      </p:pic>
      <p:pic>
        <p:nvPicPr>
          <p:cNvPr id="19" name="Picture 18">
            <a:extLst>
              <a:ext uri="{FF2B5EF4-FFF2-40B4-BE49-F238E27FC236}">
                <a16:creationId xmlns:a16="http://schemas.microsoft.com/office/drawing/2014/main" id="{629023F9-34E5-4BC2-8508-01A7C7123CCE}"/>
              </a:ext>
            </a:extLst>
          </p:cNvPr>
          <p:cNvPicPr>
            <a:picLocks noChangeAspect="1"/>
          </p:cNvPicPr>
          <p:nvPr/>
        </p:nvPicPr>
        <p:blipFill>
          <a:blip r:embed="rId7"/>
          <a:stretch>
            <a:fillRect/>
          </a:stretch>
        </p:blipFill>
        <p:spPr>
          <a:xfrm>
            <a:off x="6473960" y="3498621"/>
            <a:ext cx="1281584" cy="1257095"/>
          </a:xfrm>
          <a:prstGeom prst="rect">
            <a:avLst/>
          </a:prstGeom>
        </p:spPr>
      </p:pic>
      <p:pic>
        <p:nvPicPr>
          <p:cNvPr id="21" name="Picture 20">
            <a:extLst>
              <a:ext uri="{FF2B5EF4-FFF2-40B4-BE49-F238E27FC236}">
                <a16:creationId xmlns:a16="http://schemas.microsoft.com/office/drawing/2014/main" id="{E2D2E467-439B-4A9F-A62E-E55D53F99E73}"/>
              </a:ext>
            </a:extLst>
          </p:cNvPr>
          <p:cNvPicPr>
            <a:picLocks noChangeAspect="1"/>
          </p:cNvPicPr>
          <p:nvPr/>
        </p:nvPicPr>
        <p:blipFill>
          <a:blip r:embed="rId8"/>
          <a:stretch>
            <a:fillRect/>
          </a:stretch>
        </p:blipFill>
        <p:spPr>
          <a:xfrm>
            <a:off x="7811577" y="3490394"/>
            <a:ext cx="1256551" cy="1272817"/>
          </a:xfrm>
          <a:prstGeom prst="rect">
            <a:avLst/>
          </a:prstGeom>
        </p:spPr>
      </p:pic>
    </p:spTree>
    <p:extLst>
      <p:ext uri="{BB962C8B-B14F-4D97-AF65-F5344CB8AC3E}">
        <p14:creationId xmlns:p14="http://schemas.microsoft.com/office/powerpoint/2010/main" val="1275530717"/>
      </p:ext>
    </p:extLst>
  </p:cSld>
  <p:clrMapOvr>
    <a:masterClrMapping/>
  </p:clrMapOvr>
</p:sld>
</file>

<file path=ppt/theme/theme1.xml><?xml version="1.0" encoding="utf-8"?>
<a:theme xmlns:a="http://schemas.openxmlformats.org/drawingml/2006/main" name="Online Notebook XL by Slidesgo">
  <a:themeElements>
    <a:clrScheme name="Simple Light">
      <a:dk1>
        <a:srgbClr val="1C4587"/>
      </a:dk1>
      <a:lt1>
        <a:srgbClr val="FFFFFF"/>
      </a:lt1>
      <a:dk2>
        <a:srgbClr val="000000"/>
      </a:dk2>
      <a:lt2>
        <a:srgbClr val="F6B0F7"/>
      </a:lt2>
      <a:accent1>
        <a:srgbClr val="CAFFCA"/>
      </a:accent1>
      <a:accent2>
        <a:srgbClr val="FFE599"/>
      </a:accent2>
      <a:accent3>
        <a:srgbClr val="FFF8D3"/>
      </a:accent3>
      <a:accent4>
        <a:srgbClr val="FFBBAA"/>
      </a:accent4>
      <a:accent5>
        <a:srgbClr val="FFFFFF"/>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3363</TotalTime>
  <Words>1002</Words>
  <Application>Microsoft Office PowerPoint</Application>
  <PresentationFormat>On-screen Show (16:9)</PresentationFormat>
  <Paragraphs>123</Paragraphs>
  <Slides>10</Slides>
  <Notes>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10</vt:i4>
      </vt:variant>
    </vt:vector>
  </HeadingPairs>
  <TitlesOfParts>
    <vt:vector size="18" baseType="lpstr">
      <vt:lpstr>Arial</vt:lpstr>
      <vt:lpstr>Calibri</vt:lpstr>
      <vt:lpstr>Calibri Light</vt:lpstr>
      <vt:lpstr>Courier New</vt:lpstr>
      <vt:lpstr>Itim</vt:lpstr>
      <vt:lpstr>Muli</vt:lpstr>
      <vt:lpstr>MV Boli</vt:lpstr>
      <vt:lpstr>Online Notebook XL by Slidesgo</vt:lpstr>
      <vt:lpstr>Welcome to Year 6</vt:lpstr>
      <vt:lpstr>Year 6 teachers</vt:lpstr>
      <vt:lpstr>The School Day</vt:lpstr>
      <vt:lpstr>Year 6 Expectations</vt:lpstr>
      <vt:lpstr>Key dates</vt:lpstr>
      <vt:lpstr>What to bring/ what not to bring</vt:lpstr>
      <vt:lpstr>Curriculum information</vt:lpstr>
      <vt:lpstr>SATs Week  Monday 12th – Thursday 15th May</vt:lpstr>
      <vt:lpstr>PGL 21st – 25th October 2024</vt:lpstr>
      <vt:lpstr>A.O.B</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NOTEBOOK</dc:title>
  <dc:creator>Miss Cushnie</dc:creator>
  <cp:lastModifiedBy>Miss Simpson</cp:lastModifiedBy>
  <cp:revision>62</cp:revision>
  <dcterms:modified xsi:type="dcterms:W3CDTF">2024-09-09T07:17:40Z</dcterms:modified>
</cp:coreProperties>
</file>