
<file path=[Content_Types].xml><?xml version="1.0" encoding="utf-8"?>
<Types xmlns="http://schemas.openxmlformats.org/package/2006/content-types">
  <Default Extension="png" ContentType="image/png"/>
  <Default Extension="jpeg" ContentType="image/jpeg"/>
  <Default Extension="m4a" ContentType="audio/mp4"/>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notesSlides/notesSlide3.xml" ContentType="application/vnd.openxmlformats-officedocument.presentationml.notesSlide+xml"/>
  <Override PartName="/ppt/tags/tag2.xml" ContentType="application/vnd.openxmlformats-officedocument.presentationml.tags+xml"/>
  <Override PartName="/ppt/notesSlides/notesSlide4.xml" ContentType="application/vnd.openxmlformats-officedocument.presentationml.notesSlide+xml"/>
  <Override PartName="/ppt/tags/tag3.xml" ContentType="application/vnd.openxmlformats-officedocument.presentationml.tags+xml"/>
  <Override PartName="/ppt/notesSlides/notesSlide5.xml" ContentType="application/vnd.openxmlformats-officedocument.presentationml.notesSlide+xml"/>
  <Override PartName="/ppt/notesSlides/notesSlide6.xml" ContentType="application/vnd.openxmlformats-officedocument.presentationml.notesSlide+xml"/>
  <Override PartName="/ppt/tags/tag4.xml" ContentType="application/vnd.openxmlformats-officedocument.presentationml.tags+xml"/>
  <Override PartName="/ppt/notesSlides/notesSlide7.xml" ContentType="application/vnd.openxmlformats-officedocument.presentationml.notesSlide+xml"/>
  <Override PartName="/ppt/tags/tag5.xml" ContentType="application/vnd.openxmlformats-officedocument.presentationml.tags+xml"/>
  <Override PartName="/ppt/notesSlides/notesSlide8.xml" ContentType="application/vnd.openxmlformats-officedocument.presentationml.notesSlide+xml"/>
  <Override PartName="/ppt/tags/tag6.xml" ContentType="application/vnd.openxmlformats-officedocument.presentationml.tags+xml"/>
  <Override PartName="/ppt/notesSlides/notesSlide9.xml" ContentType="application/vnd.openxmlformats-officedocument.presentationml.notesSlide+xml"/>
  <Override PartName="/ppt/notesSlides/notesSlide10.xml" ContentType="application/vnd.openxmlformats-officedocument.presentationml.notesSlide+xml"/>
  <Override PartName="/ppt/tags/tag7.xml" ContentType="application/vnd.openxmlformats-officedocument.presentationml.tags+xml"/>
  <Override PartName="/ppt/notesSlides/notesSlide11.xml" ContentType="application/vnd.openxmlformats-officedocument.presentationml.notesSlide+xml"/>
  <Override PartName="/ppt/tags/tag8.xml" ContentType="application/vnd.openxmlformats-officedocument.presentationml.tags+xml"/>
  <Override PartName="/ppt/notesSlides/notesSlide12.xml" ContentType="application/vnd.openxmlformats-officedocument.presentationml.notesSlide+xml"/>
  <Override PartName="/ppt/tags/tag9.xml" ContentType="application/vnd.openxmlformats-officedocument.presentationml.tags+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authors.xml" ContentType="application/vnd.ms-powerpoint.author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5240" r:id="rId4"/>
    <p:sldMasterId id="2147485171" r:id="rId5"/>
    <p:sldMasterId id="2147485227" r:id="rId6"/>
  </p:sldMasterIdLst>
  <p:notesMasterIdLst>
    <p:notesMasterId r:id="rId22"/>
  </p:notesMasterIdLst>
  <p:handoutMasterIdLst>
    <p:handoutMasterId r:id="rId23"/>
  </p:handoutMasterIdLst>
  <p:sldIdLst>
    <p:sldId id="398" r:id="rId7"/>
    <p:sldId id="397" r:id="rId8"/>
    <p:sldId id="965" r:id="rId9"/>
    <p:sldId id="916" r:id="rId10"/>
    <p:sldId id="279" r:id="rId11"/>
    <p:sldId id="939" r:id="rId12"/>
    <p:sldId id="473" r:id="rId13"/>
    <p:sldId id="468" r:id="rId14"/>
    <p:sldId id="335" r:id="rId15"/>
    <p:sldId id="455" r:id="rId16"/>
    <p:sldId id="450" r:id="rId17"/>
    <p:sldId id="949" r:id="rId18"/>
    <p:sldId id="340" r:id="rId19"/>
    <p:sldId id="944" r:id="rId20"/>
    <p:sldId id="934" r:id="rId21"/>
  </p:sldIdLst>
  <p:sldSz cx="9144000" cy="6858000" type="screen4x3"/>
  <p:notesSz cx="6799263" cy="9929813"/>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8" userDrawn="1">
          <p15:clr>
            <a:srgbClr val="A4A3A4"/>
          </p15:clr>
        </p15:guide>
        <p15:guide id="2" pos="2142" userDrawn="1">
          <p15:clr>
            <a:srgbClr val="A4A3A4"/>
          </p15:clr>
        </p15:guide>
      </p15:notes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C060052A-DA9B-1C0B-7DF3-7D11ECB9B2CD}" name="Clare Stewart" initials="CS" userId="S::clare.stewart@surreycc.gov.uk::54186822-fd47-4599-8004-fee9dc22af3b" providerId="AD"/>
  <p188:author id="{6654A22F-1C8B-8250-4AAA-D2ABE853ADDA}" name="Clare Stewart" initials="CS" userId="S::Clare.Stewart@surreycc.gov.uk::54186822-fd47-4599-8004-fee9dc22af3b" providerId="AD"/>
  <p188:author id="{B69B6D63-550D-2CF6-6A8E-4F6AF7598406}" name="Narinder Ghosal" initials="NG" userId="S::narinder.ghosal@surreycc.gov.uk::88236b65-ebb4-47ac-b289-8f8a2ef06308" providerId="AD"/>
  <p188:author id="{8C3C63CE-851E-334A-62D5-D597F912F5C5}" name="Elisabeth Clark" initials="EC" userId="S::elisabeth.clark@surreycc.gov.uk::1dc52546-5059-4a60-8fa1-28e04162e67a"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B003A"/>
    <a:srgbClr val="AB023A"/>
    <a:srgbClr val="B3AD9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294" autoAdjust="0"/>
    <p:restoredTop sz="94660"/>
  </p:normalViewPr>
  <p:slideViewPr>
    <p:cSldViewPr snapToGrid="0">
      <p:cViewPr varScale="1">
        <p:scale>
          <a:sx n="104" d="100"/>
          <a:sy n="104" d="100"/>
        </p:scale>
        <p:origin x="1842" y="96"/>
      </p:cViewPr>
      <p:guideLst>
        <p:guide orient="horz" pos="2160"/>
        <p:guide pos="2880"/>
      </p:guideLst>
    </p:cSldViewPr>
  </p:slideViewPr>
  <p:notesTextViewPr>
    <p:cViewPr>
      <p:scale>
        <a:sx n="1" d="1"/>
        <a:sy n="1" d="1"/>
      </p:scale>
      <p:origin x="0" y="0"/>
    </p:cViewPr>
  </p:notesTextViewPr>
  <p:notesViewPr>
    <p:cSldViewPr snapToGrid="0">
      <p:cViewPr>
        <p:scale>
          <a:sx n="1" d="2"/>
          <a:sy n="1" d="2"/>
        </p:scale>
        <p:origin x="0" y="0"/>
      </p:cViewPr>
      <p:guideLst>
        <p:guide orient="horz" pos="3128"/>
        <p:guide pos="2142"/>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5.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24" Type="http://schemas.openxmlformats.org/officeDocument/2006/relationships/presProps" Target="presProps.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handoutMaster" Target="handoutMasters/handoutMaster1.xml"/><Relationship Id="rId10" Type="http://schemas.openxmlformats.org/officeDocument/2006/relationships/slide" Target="slides/slide4.xml"/><Relationship Id="rId19" Type="http://schemas.openxmlformats.org/officeDocument/2006/relationships/slide" Target="slides/slide13.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notesMaster" Target="notesMasters/notesMaster1.xml"/><Relationship Id="rId27" Type="http://schemas.openxmlformats.org/officeDocument/2006/relationships/tableStyles" Target="tableStyles.xml"/><Relationship Id="rId113" Type="http://schemas.microsoft.com/office/2018/10/relationships/authors" Target="author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C1D0037-8E30-43C8-8C4D-72A04F6EA835}"/>
              </a:ext>
            </a:extLst>
          </p:cNvPr>
          <p:cNvSpPr>
            <a:spLocks noGrp="1"/>
          </p:cNvSpPr>
          <p:nvPr>
            <p:ph type="hdr" sz="quarter"/>
          </p:nvPr>
        </p:nvSpPr>
        <p:spPr>
          <a:xfrm>
            <a:off x="0" y="1"/>
            <a:ext cx="2946348" cy="497838"/>
          </a:xfrm>
          <a:prstGeom prst="rect">
            <a:avLst/>
          </a:prstGeom>
        </p:spPr>
        <p:txBody>
          <a:bodyPr vert="horz" lIns="91448" tIns="45725" rIns="91448" bIns="45725"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5F475628-E618-4108-8E18-0056ADD3F98B}"/>
              </a:ext>
            </a:extLst>
          </p:cNvPr>
          <p:cNvSpPr>
            <a:spLocks noGrp="1"/>
          </p:cNvSpPr>
          <p:nvPr>
            <p:ph type="dt" sz="quarter" idx="1"/>
          </p:nvPr>
        </p:nvSpPr>
        <p:spPr>
          <a:xfrm>
            <a:off x="3851331" y="1"/>
            <a:ext cx="2946348" cy="497838"/>
          </a:xfrm>
          <a:prstGeom prst="rect">
            <a:avLst/>
          </a:prstGeom>
        </p:spPr>
        <p:txBody>
          <a:bodyPr vert="horz" lIns="91448" tIns="45725" rIns="91448" bIns="45725" rtlCol="0"/>
          <a:lstStyle>
            <a:lvl1pPr algn="r" eaLnBrk="1" fontAlgn="auto" hangingPunct="1">
              <a:spcBef>
                <a:spcPts val="0"/>
              </a:spcBef>
              <a:spcAft>
                <a:spcPts val="0"/>
              </a:spcAft>
              <a:defRPr sz="1200">
                <a:latin typeface="+mn-lt"/>
              </a:defRPr>
            </a:lvl1pPr>
          </a:lstStyle>
          <a:p>
            <a:pPr>
              <a:defRPr/>
            </a:pPr>
            <a:fld id="{CAC0726C-D48E-49A5-AF82-01058D50B8E0}" type="datetimeFigureOut">
              <a:rPr lang="en-GB"/>
              <a:pPr>
                <a:defRPr/>
              </a:pPr>
              <a:t>13/11/2025</a:t>
            </a:fld>
            <a:endParaRPr lang="en-GB"/>
          </a:p>
        </p:txBody>
      </p:sp>
      <p:sp>
        <p:nvSpPr>
          <p:cNvPr id="4" name="Footer Placeholder 3">
            <a:extLst>
              <a:ext uri="{FF2B5EF4-FFF2-40B4-BE49-F238E27FC236}">
                <a16:creationId xmlns:a16="http://schemas.microsoft.com/office/drawing/2014/main" id="{AE76C869-35A9-481B-92FC-9D6B1454BCFB}"/>
              </a:ext>
            </a:extLst>
          </p:cNvPr>
          <p:cNvSpPr>
            <a:spLocks noGrp="1"/>
          </p:cNvSpPr>
          <p:nvPr>
            <p:ph type="ftr" sz="quarter" idx="2"/>
          </p:nvPr>
        </p:nvSpPr>
        <p:spPr>
          <a:xfrm>
            <a:off x="0" y="9430389"/>
            <a:ext cx="2946348" cy="497838"/>
          </a:xfrm>
          <a:prstGeom prst="rect">
            <a:avLst/>
          </a:prstGeom>
        </p:spPr>
        <p:txBody>
          <a:bodyPr vert="horz" lIns="91448" tIns="45725" rIns="91448" bIns="45725"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B1EED60A-D0E9-4855-BD18-5F0FC14039F5}"/>
              </a:ext>
            </a:extLst>
          </p:cNvPr>
          <p:cNvSpPr>
            <a:spLocks noGrp="1"/>
          </p:cNvSpPr>
          <p:nvPr>
            <p:ph type="sldNum" sz="quarter" idx="3"/>
          </p:nvPr>
        </p:nvSpPr>
        <p:spPr>
          <a:xfrm>
            <a:off x="3851331" y="9430389"/>
            <a:ext cx="2946348" cy="497838"/>
          </a:xfrm>
          <a:prstGeom prst="rect">
            <a:avLst/>
          </a:prstGeom>
        </p:spPr>
        <p:txBody>
          <a:bodyPr vert="horz" wrap="square" lIns="91448" tIns="45725" rIns="91448" bIns="45725" numCol="1" anchor="b" anchorCtr="0" compatLnSpc="1">
            <a:prstTxWarp prst="textNoShape">
              <a:avLst/>
            </a:prstTxWarp>
          </a:bodyPr>
          <a:lstStyle>
            <a:lvl1pPr algn="r" eaLnBrk="1" hangingPunct="1">
              <a:defRPr sz="1200">
                <a:latin typeface="Calibri" panose="020F0502020204030204" pitchFamily="34" charset="0"/>
              </a:defRPr>
            </a:lvl1pPr>
          </a:lstStyle>
          <a:p>
            <a:pPr>
              <a:defRPr/>
            </a:pPr>
            <a:fld id="{E8C0F396-E643-4028-BFA2-A12677DABE02}" type="slidenum">
              <a:rPr lang="en-GB" altLang="en-US"/>
              <a:pPr>
                <a:defRPr/>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0066B58E-FF71-4F09-BB32-CEE784AB15E8}"/>
              </a:ext>
            </a:extLst>
          </p:cNvPr>
          <p:cNvSpPr>
            <a:spLocks noGrp="1"/>
          </p:cNvSpPr>
          <p:nvPr>
            <p:ph type="hdr" sz="quarter"/>
          </p:nvPr>
        </p:nvSpPr>
        <p:spPr>
          <a:xfrm>
            <a:off x="0" y="1"/>
            <a:ext cx="2946348" cy="497838"/>
          </a:xfrm>
          <a:prstGeom prst="rect">
            <a:avLst/>
          </a:prstGeom>
        </p:spPr>
        <p:txBody>
          <a:bodyPr vert="horz" lIns="91448" tIns="45725" rIns="91448" bIns="45725"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AC5EE2AE-88FC-4221-8E69-7B938DD4AD57}"/>
              </a:ext>
            </a:extLst>
          </p:cNvPr>
          <p:cNvSpPr>
            <a:spLocks noGrp="1"/>
          </p:cNvSpPr>
          <p:nvPr>
            <p:ph type="dt" idx="1"/>
          </p:nvPr>
        </p:nvSpPr>
        <p:spPr>
          <a:xfrm>
            <a:off x="3851331" y="1"/>
            <a:ext cx="2946348" cy="497838"/>
          </a:xfrm>
          <a:prstGeom prst="rect">
            <a:avLst/>
          </a:prstGeom>
        </p:spPr>
        <p:txBody>
          <a:bodyPr vert="horz" lIns="91448" tIns="45725" rIns="91448" bIns="45725" rtlCol="0"/>
          <a:lstStyle>
            <a:lvl1pPr algn="r" eaLnBrk="1" fontAlgn="auto" hangingPunct="1">
              <a:spcBef>
                <a:spcPts val="0"/>
              </a:spcBef>
              <a:spcAft>
                <a:spcPts val="0"/>
              </a:spcAft>
              <a:defRPr sz="1200">
                <a:latin typeface="+mn-lt"/>
              </a:defRPr>
            </a:lvl1pPr>
          </a:lstStyle>
          <a:p>
            <a:pPr>
              <a:defRPr/>
            </a:pPr>
            <a:fld id="{43AA8C39-9303-4897-86A8-3CA789278579}" type="datetimeFigureOut">
              <a:rPr lang="en-GB"/>
              <a:pPr>
                <a:defRPr/>
              </a:pPr>
              <a:t>13/11/2025</a:t>
            </a:fld>
            <a:endParaRPr lang="en-GB"/>
          </a:p>
        </p:txBody>
      </p:sp>
      <p:sp>
        <p:nvSpPr>
          <p:cNvPr id="4" name="Slide Image Placeholder 3">
            <a:extLst>
              <a:ext uri="{FF2B5EF4-FFF2-40B4-BE49-F238E27FC236}">
                <a16:creationId xmlns:a16="http://schemas.microsoft.com/office/drawing/2014/main" id="{E0D06F60-4798-4CC9-AF6E-BAB89F0DFD8B}"/>
              </a:ext>
            </a:extLst>
          </p:cNvPr>
          <p:cNvSpPr>
            <a:spLocks noGrp="1" noRot="1" noChangeAspect="1"/>
          </p:cNvSpPr>
          <p:nvPr>
            <p:ph type="sldImg" idx="2"/>
          </p:nvPr>
        </p:nvSpPr>
        <p:spPr>
          <a:xfrm>
            <a:off x="917575" y="744538"/>
            <a:ext cx="4964113" cy="3724275"/>
          </a:xfrm>
          <a:prstGeom prst="rect">
            <a:avLst/>
          </a:prstGeom>
          <a:noFill/>
          <a:ln w="12700">
            <a:solidFill>
              <a:prstClr val="black"/>
            </a:solidFill>
          </a:ln>
        </p:spPr>
        <p:txBody>
          <a:bodyPr vert="horz" lIns="91448" tIns="45725" rIns="91448" bIns="45725" rtlCol="0" anchor="ctr"/>
          <a:lstStyle/>
          <a:p>
            <a:pPr lvl="0"/>
            <a:endParaRPr lang="en-GB" noProof="0"/>
          </a:p>
        </p:txBody>
      </p:sp>
      <p:sp>
        <p:nvSpPr>
          <p:cNvPr id="5" name="Notes Placeholder 4">
            <a:extLst>
              <a:ext uri="{FF2B5EF4-FFF2-40B4-BE49-F238E27FC236}">
                <a16:creationId xmlns:a16="http://schemas.microsoft.com/office/drawing/2014/main" id="{E7CF6998-95A7-466F-A1E8-B255557EFF6B}"/>
              </a:ext>
            </a:extLst>
          </p:cNvPr>
          <p:cNvSpPr>
            <a:spLocks noGrp="1"/>
          </p:cNvSpPr>
          <p:nvPr>
            <p:ph type="body" sz="quarter" idx="3"/>
          </p:nvPr>
        </p:nvSpPr>
        <p:spPr>
          <a:xfrm>
            <a:off x="679927" y="4716781"/>
            <a:ext cx="5439410" cy="4467861"/>
          </a:xfrm>
          <a:prstGeom prst="rect">
            <a:avLst/>
          </a:prstGeom>
        </p:spPr>
        <p:txBody>
          <a:bodyPr vert="horz" lIns="91448" tIns="45725" rIns="91448" bIns="45725"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CDDE14B3-C97A-4381-9F9C-1F62C0969D0D}"/>
              </a:ext>
            </a:extLst>
          </p:cNvPr>
          <p:cNvSpPr>
            <a:spLocks noGrp="1"/>
          </p:cNvSpPr>
          <p:nvPr>
            <p:ph type="ftr" sz="quarter" idx="4"/>
          </p:nvPr>
        </p:nvSpPr>
        <p:spPr>
          <a:xfrm>
            <a:off x="0" y="9430389"/>
            <a:ext cx="2946348" cy="497838"/>
          </a:xfrm>
          <a:prstGeom prst="rect">
            <a:avLst/>
          </a:prstGeom>
        </p:spPr>
        <p:txBody>
          <a:bodyPr vert="horz" lIns="91448" tIns="45725" rIns="91448" bIns="45725"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a:extLst>
              <a:ext uri="{FF2B5EF4-FFF2-40B4-BE49-F238E27FC236}">
                <a16:creationId xmlns:a16="http://schemas.microsoft.com/office/drawing/2014/main" id="{2E1CD999-3B2F-41FF-AD12-45345F253B98}"/>
              </a:ext>
            </a:extLst>
          </p:cNvPr>
          <p:cNvSpPr>
            <a:spLocks noGrp="1"/>
          </p:cNvSpPr>
          <p:nvPr>
            <p:ph type="sldNum" sz="quarter" idx="5"/>
          </p:nvPr>
        </p:nvSpPr>
        <p:spPr>
          <a:xfrm>
            <a:off x="3851331" y="9430389"/>
            <a:ext cx="2946348" cy="497838"/>
          </a:xfrm>
          <a:prstGeom prst="rect">
            <a:avLst/>
          </a:prstGeom>
        </p:spPr>
        <p:txBody>
          <a:bodyPr vert="horz" wrap="square" lIns="91448" tIns="45725" rIns="91448" bIns="45725" numCol="1" anchor="b" anchorCtr="0" compatLnSpc="1">
            <a:prstTxWarp prst="textNoShape">
              <a:avLst/>
            </a:prstTxWarp>
          </a:bodyPr>
          <a:lstStyle>
            <a:lvl1pPr algn="r" eaLnBrk="1" hangingPunct="1">
              <a:defRPr sz="1200">
                <a:latin typeface="Calibri" panose="020F0502020204030204" pitchFamily="34" charset="0"/>
              </a:defRPr>
            </a:lvl1pPr>
          </a:lstStyle>
          <a:p>
            <a:pPr>
              <a:defRPr/>
            </a:pPr>
            <a:fld id="{49044FE4-BE36-49CF-97BB-2311AD2B98A9}"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www.gov.uk/government/publications/working-together-to-safeguard-children--2" TargetMode="External"/><Relationship Id="rId2" Type="http://schemas.openxmlformats.org/officeDocument/2006/relationships/slide" Target="../slides/slide1.xml"/><Relationship Id="rId1" Type="http://schemas.openxmlformats.org/officeDocument/2006/relationships/notesMaster" Target="../notesMasters/notesMaster1.xml"/><Relationship Id="rId4" Type="http://schemas.openxmlformats.org/officeDocument/2006/relationships/hyperlink" Target="http://www.keepingchildrensafeineducation.co.uk/" TargetMode="Externa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s://www.youtube.com/watch?v=bvJ5uBlGYgE&amp;feature=youtu.be" TargetMode="External"/><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5D4E2800-E41C-46A6-B0D1-19BADB9A3689}"/>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5" name="Notes Placeholder 2">
            <a:extLst>
              <a:ext uri="{FF2B5EF4-FFF2-40B4-BE49-F238E27FC236}">
                <a16:creationId xmlns:a16="http://schemas.microsoft.com/office/drawing/2014/main" id="{77CCABAE-683C-4C92-A535-181B3CEF0351}"/>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solidFill>
                  <a:srgbClr val="000000"/>
                </a:solidFill>
                <a:latin typeface="Alegreya Sans"/>
              </a:rPr>
              <a:t>The Department for Education publishes </a:t>
            </a:r>
            <a:r>
              <a:rPr lang="en-GB" altLang="en-US" b="1">
                <a:solidFill>
                  <a:srgbClr val="0676C5"/>
                </a:solidFill>
                <a:latin typeface="Alegreya Sans"/>
                <a:hlinkClick r:id="rId3"/>
              </a:rPr>
              <a:t>Working Together to Safeguard Children</a:t>
            </a:r>
            <a:r>
              <a:rPr lang="en-GB" altLang="en-US">
                <a:solidFill>
                  <a:srgbClr val="000000"/>
                </a:solidFill>
                <a:latin typeface="Alegreya Sans"/>
              </a:rPr>
              <a:t> 2018. The current guidance was updated on the 1st July 2022. The host page for the guidance says:</a:t>
            </a:r>
          </a:p>
          <a:p>
            <a:r>
              <a:rPr lang="en-GB" altLang="en-US">
                <a:solidFill>
                  <a:srgbClr val="000000"/>
                </a:solidFill>
                <a:latin typeface="Alegreya Sans"/>
              </a:rPr>
              <a:t>This is a factual update to Working Together to Safeguard Children 2018 to reflect recent changes to legislation, including:</a:t>
            </a:r>
          </a:p>
          <a:p>
            <a:pPr>
              <a:buFontTx/>
              <a:buChar char="•"/>
            </a:pPr>
            <a:r>
              <a:rPr lang="en-GB" altLang="en-US">
                <a:solidFill>
                  <a:srgbClr val="000000"/>
                </a:solidFill>
                <a:latin typeface="Alegreya Sans"/>
              </a:rPr>
              <a:t>Integrated Care Boards: from 1 July 2022, integrated care boards have replaced clinical commissioning groups as a result of the Health and Care Act 2022;</a:t>
            </a:r>
          </a:p>
          <a:p>
            <a:pPr>
              <a:buFontTx/>
              <a:buChar char="•"/>
            </a:pPr>
            <a:r>
              <a:rPr lang="en-GB" altLang="en-US">
                <a:solidFill>
                  <a:srgbClr val="000000"/>
                </a:solidFill>
                <a:latin typeface="Alegreya Sans"/>
              </a:rPr>
              <a:t>Public Health England: has now been replaced by the UK Health Security Agency and the Office for Health Improvement and Disparities (OHID), which is part of the Department of Health and Social Care, and by the UK Health Security Agency. The Chief Public Health Nurse role has transferred to OHID;</a:t>
            </a:r>
          </a:p>
          <a:p>
            <a:pPr>
              <a:buFontTx/>
              <a:buChar char="•"/>
            </a:pPr>
            <a:r>
              <a:rPr lang="en-GB" altLang="en-US">
                <a:solidFill>
                  <a:srgbClr val="000000"/>
                </a:solidFill>
                <a:latin typeface="Alegreya Sans"/>
              </a:rPr>
              <a:t>Domestic Abuse Act 2021: references to the Domestic Abuse Bill should be read as the Domestic Abuse Act 2021;</a:t>
            </a:r>
          </a:p>
          <a:p>
            <a:pPr>
              <a:buFontTx/>
              <a:buChar char="•"/>
            </a:pPr>
            <a:r>
              <a:rPr lang="en-GB" altLang="en-US">
                <a:solidFill>
                  <a:srgbClr val="000000"/>
                </a:solidFill>
                <a:latin typeface="Alegreya Sans"/>
              </a:rPr>
              <a:t>UK GDPR: references to the GDPR should be read as the UK GDPR. The UK GDPR is the retained EU law version of the GDPR. The UK GDPR sits alongside the Data Protection Act 2018.</a:t>
            </a:r>
          </a:p>
          <a:p>
            <a:r>
              <a:rPr lang="en-GB" altLang="en-US" b="1">
                <a:solidFill>
                  <a:srgbClr val="292929"/>
                </a:solidFill>
                <a:latin typeface="Alegreya Sans"/>
              </a:rPr>
              <a:t>Note</a:t>
            </a:r>
            <a:r>
              <a:rPr lang="en-GB" altLang="en-US">
                <a:solidFill>
                  <a:srgbClr val="000000"/>
                </a:solidFill>
                <a:latin typeface="Alegreya Sans"/>
              </a:rPr>
              <a:t>: there have been no changes to the current document which still contains the old terminology.</a:t>
            </a:r>
          </a:p>
          <a:p>
            <a:r>
              <a:rPr lang="en-GB" altLang="en-US" b="1">
                <a:solidFill>
                  <a:srgbClr val="0676C5"/>
                </a:solidFill>
                <a:latin typeface="Alegreya Sans"/>
                <a:hlinkClick r:id="rId4"/>
              </a:rPr>
              <a:t>Keeping Children Safe in Education</a:t>
            </a:r>
            <a:r>
              <a:rPr lang="en-GB" altLang="en-US">
                <a:solidFill>
                  <a:srgbClr val="000000"/>
                </a:solidFill>
                <a:latin typeface="Alegreya Sans"/>
              </a:rPr>
              <a:t> published September 2023, should be read alongside Working Together to Safeguard Children.</a:t>
            </a:r>
          </a:p>
          <a:p>
            <a:r>
              <a:rPr lang="en-GB" altLang="en-US">
                <a:solidFill>
                  <a:srgbClr val="000000"/>
                </a:solidFill>
                <a:latin typeface="Alegreya Sans"/>
              </a:rPr>
              <a:t> </a:t>
            </a:r>
          </a:p>
          <a:p>
            <a:pPr eaLnBrk="1" hangingPunct="1">
              <a:spcBef>
                <a:spcPct val="0"/>
              </a:spcBef>
            </a:pPr>
            <a:endParaRPr lang="en-GB" altLang="en-US"/>
          </a:p>
        </p:txBody>
      </p:sp>
      <p:sp>
        <p:nvSpPr>
          <p:cNvPr id="8196" name="Slide Number Placeholder 3">
            <a:extLst>
              <a:ext uri="{FF2B5EF4-FFF2-40B4-BE49-F238E27FC236}">
                <a16:creationId xmlns:a16="http://schemas.microsoft.com/office/drawing/2014/main" id="{F5B0F06B-C79C-4C5E-90F3-5DC99BD270F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1836" indent="-285321">
              <a:defRPr>
                <a:solidFill>
                  <a:schemeClr val="tx1"/>
                </a:solidFill>
                <a:latin typeface="Arial" panose="020B0604020202020204" pitchFamily="34" charset="0"/>
              </a:defRPr>
            </a:lvl2pPr>
            <a:lvl3pPr marL="1142871" indent="-228257">
              <a:defRPr>
                <a:solidFill>
                  <a:schemeClr val="tx1"/>
                </a:solidFill>
                <a:latin typeface="Arial" panose="020B0604020202020204" pitchFamily="34" charset="0"/>
              </a:defRPr>
            </a:lvl3pPr>
            <a:lvl4pPr marL="1599385" indent="-228257">
              <a:defRPr>
                <a:solidFill>
                  <a:schemeClr val="tx1"/>
                </a:solidFill>
                <a:latin typeface="Arial" panose="020B0604020202020204" pitchFamily="34" charset="0"/>
              </a:defRPr>
            </a:lvl4pPr>
            <a:lvl5pPr marL="2057484" indent="-228257">
              <a:defRPr>
                <a:solidFill>
                  <a:schemeClr val="tx1"/>
                </a:solidFill>
                <a:latin typeface="Arial" panose="020B0604020202020204" pitchFamily="34" charset="0"/>
              </a:defRPr>
            </a:lvl5pPr>
            <a:lvl6pPr marL="2513998" indent="-228257" eaLnBrk="0" fontAlgn="base" hangingPunct="0">
              <a:spcBef>
                <a:spcPct val="0"/>
              </a:spcBef>
              <a:spcAft>
                <a:spcPct val="0"/>
              </a:spcAft>
              <a:defRPr>
                <a:solidFill>
                  <a:schemeClr val="tx1"/>
                </a:solidFill>
                <a:latin typeface="Arial" panose="020B0604020202020204" pitchFamily="34" charset="0"/>
              </a:defRPr>
            </a:lvl6pPr>
            <a:lvl7pPr marL="2970513" indent="-228257" eaLnBrk="0" fontAlgn="base" hangingPunct="0">
              <a:spcBef>
                <a:spcPct val="0"/>
              </a:spcBef>
              <a:spcAft>
                <a:spcPct val="0"/>
              </a:spcAft>
              <a:defRPr>
                <a:solidFill>
                  <a:schemeClr val="tx1"/>
                </a:solidFill>
                <a:latin typeface="Arial" panose="020B0604020202020204" pitchFamily="34" charset="0"/>
              </a:defRPr>
            </a:lvl7pPr>
            <a:lvl8pPr marL="3427027" indent="-228257" eaLnBrk="0" fontAlgn="base" hangingPunct="0">
              <a:spcBef>
                <a:spcPct val="0"/>
              </a:spcBef>
              <a:spcAft>
                <a:spcPct val="0"/>
              </a:spcAft>
              <a:defRPr>
                <a:solidFill>
                  <a:schemeClr val="tx1"/>
                </a:solidFill>
                <a:latin typeface="Arial" panose="020B0604020202020204" pitchFamily="34" charset="0"/>
              </a:defRPr>
            </a:lvl8pPr>
            <a:lvl9pPr marL="3883541" indent="-228257" eaLnBrk="0" fontAlgn="base" hangingPunct="0">
              <a:spcBef>
                <a:spcPct val="0"/>
              </a:spcBef>
              <a:spcAft>
                <a:spcPct val="0"/>
              </a:spcAft>
              <a:defRPr>
                <a:solidFill>
                  <a:schemeClr val="tx1"/>
                </a:solidFill>
                <a:latin typeface="Arial" panose="020B0604020202020204" pitchFamily="34" charset="0"/>
              </a:defRPr>
            </a:lvl9pPr>
          </a:lstStyle>
          <a:p>
            <a:fld id="{CE975895-671D-4D41-8CD4-7D5A5079922E}" type="slidenum">
              <a:rPr lang="en-GB" altLang="en-US" smtClean="0">
                <a:latin typeface="Calibri" panose="020F0502020204030204" pitchFamily="34" charset="0"/>
              </a:rPr>
              <a:pPr/>
              <a:t>1</a:t>
            </a:fld>
            <a:endParaRPr lang="en-GB" altLang="en-US">
              <a:latin typeface="Calibri" panose="020F050202020403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Image Placeholder 1">
            <a:extLst>
              <a:ext uri="{FF2B5EF4-FFF2-40B4-BE49-F238E27FC236}">
                <a16:creationId xmlns:a16="http://schemas.microsoft.com/office/drawing/2014/main" id="{E331CC1C-30C5-4704-A38A-CC454AC65C9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43" name="Notes Placeholder 2">
            <a:extLst>
              <a:ext uri="{FF2B5EF4-FFF2-40B4-BE49-F238E27FC236}">
                <a16:creationId xmlns:a16="http://schemas.microsoft.com/office/drawing/2014/main" id="{E704C5A0-C460-4B09-B773-206D3B30DF9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10244" name="Slide Number Placeholder 3">
            <a:extLst>
              <a:ext uri="{FF2B5EF4-FFF2-40B4-BE49-F238E27FC236}">
                <a16:creationId xmlns:a16="http://schemas.microsoft.com/office/drawing/2014/main" id="{715B68D5-9FA1-4519-A2F2-D6D37BF4024C}"/>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1836" indent="-285321">
              <a:defRPr>
                <a:solidFill>
                  <a:schemeClr val="tx1"/>
                </a:solidFill>
                <a:latin typeface="Arial" panose="020B0604020202020204" pitchFamily="34" charset="0"/>
              </a:defRPr>
            </a:lvl2pPr>
            <a:lvl3pPr marL="1141286" indent="-228257">
              <a:defRPr>
                <a:solidFill>
                  <a:schemeClr val="tx1"/>
                </a:solidFill>
                <a:latin typeface="Arial" panose="020B0604020202020204" pitchFamily="34" charset="0"/>
              </a:defRPr>
            </a:lvl3pPr>
            <a:lvl4pPr marL="1597800" indent="-228257">
              <a:defRPr>
                <a:solidFill>
                  <a:schemeClr val="tx1"/>
                </a:solidFill>
                <a:latin typeface="Arial" panose="020B0604020202020204" pitchFamily="34" charset="0"/>
              </a:defRPr>
            </a:lvl4pPr>
            <a:lvl5pPr marL="2054314" indent="-228257">
              <a:defRPr>
                <a:solidFill>
                  <a:schemeClr val="tx1"/>
                </a:solidFill>
                <a:latin typeface="Arial" panose="020B0604020202020204" pitchFamily="34" charset="0"/>
              </a:defRPr>
            </a:lvl5pPr>
            <a:lvl6pPr marL="2510828" indent="-228257" eaLnBrk="0" fontAlgn="base" hangingPunct="0">
              <a:spcBef>
                <a:spcPct val="0"/>
              </a:spcBef>
              <a:spcAft>
                <a:spcPct val="0"/>
              </a:spcAft>
              <a:defRPr>
                <a:solidFill>
                  <a:schemeClr val="tx1"/>
                </a:solidFill>
                <a:latin typeface="Arial" panose="020B0604020202020204" pitchFamily="34" charset="0"/>
              </a:defRPr>
            </a:lvl6pPr>
            <a:lvl7pPr marL="2967342" indent="-228257" eaLnBrk="0" fontAlgn="base" hangingPunct="0">
              <a:spcBef>
                <a:spcPct val="0"/>
              </a:spcBef>
              <a:spcAft>
                <a:spcPct val="0"/>
              </a:spcAft>
              <a:defRPr>
                <a:solidFill>
                  <a:schemeClr val="tx1"/>
                </a:solidFill>
                <a:latin typeface="Arial" panose="020B0604020202020204" pitchFamily="34" charset="0"/>
              </a:defRPr>
            </a:lvl7pPr>
            <a:lvl8pPr marL="3423857" indent="-228257" eaLnBrk="0" fontAlgn="base" hangingPunct="0">
              <a:spcBef>
                <a:spcPct val="0"/>
              </a:spcBef>
              <a:spcAft>
                <a:spcPct val="0"/>
              </a:spcAft>
              <a:defRPr>
                <a:solidFill>
                  <a:schemeClr val="tx1"/>
                </a:solidFill>
                <a:latin typeface="Arial" panose="020B0604020202020204" pitchFamily="34" charset="0"/>
              </a:defRPr>
            </a:lvl8pPr>
            <a:lvl9pPr marL="3880371" indent="-228257" eaLnBrk="0" fontAlgn="base" hangingPunct="0">
              <a:spcBef>
                <a:spcPct val="0"/>
              </a:spcBef>
              <a:spcAft>
                <a:spcPct val="0"/>
              </a:spcAft>
              <a:defRPr>
                <a:solidFill>
                  <a:schemeClr val="tx1"/>
                </a:solidFill>
                <a:latin typeface="Arial" panose="020B0604020202020204" pitchFamily="34" charset="0"/>
              </a:defRPr>
            </a:lvl9pPr>
          </a:lstStyle>
          <a:p>
            <a:fld id="{D47C312B-3CCA-41FF-A6B7-DC34390C3475}" type="slidenum">
              <a:rPr lang="en-GB" altLang="en-US" smtClean="0">
                <a:latin typeface="Calibri" panose="020F0502020204030204" pitchFamily="34" charset="0"/>
              </a:rPr>
              <a:pPr/>
              <a:t>2</a:t>
            </a:fld>
            <a:endParaRPr lang="en-GB" altLang="en-US">
              <a:latin typeface="Calibri" panose="020F050202020403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a:extLst>
              <a:ext uri="{FF2B5EF4-FFF2-40B4-BE49-F238E27FC236}">
                <a16:creationId xmlns:a16="http://schemas.microsoft.com/office/drawing/2014/main" id="{26632EF6-42CB-4117-BEE1-59F884151E43}"/>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627" name="Notes Placeholder 2">
            <a:extLst>
              <a:ext uri="{FF2B5EF4-FFF2-40B4-BE49-F238E27FC236}">
                <a16:creationId xmlns:a16="http://schemas.microsoft.com/office/drawing/2014/main" id="{43AA21C3-A409-4CD5-8548-45F7676D524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This is the ‘umbrella’ guidance for safeguarding and child protection</a:t>
            </a:r>
          </a:p>
        </p:txBody>
      </p:sp>
      <p:sp>
        <p:nvSpPr>
          <p:cNvPr id="26628" name="Slide Number Placeholder 3">
            <a:extLst>
              <a:ext uri="{FF2B5EF4-FFF2-40B4-BE49-F238E27FC236}">
                <a16:creationId xmlns:a16="http://schemas.microsoft.com/office/drawing/2014/main" id="{F826FA41-7366-43DF-9C18-4F44AED1CAD7}"/>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1836" indent="-285321">
              <a:defRPr>
                <a:solidFill>
                  <a:schemeClr val="tx1"/>
                </a:solidFill>
                <a:latin typeface="Arial" panose="020B0604020202020204" pitchFamily="34" charset="0"/>
              </a:defRPr>
            </a:lvl2pPr>
            <a:lvl3pPr marL="1141286" indent="-228257">
              <a:defRPr>
                <a:solidFill>
                  <a:schemeClr val="tx1"/>
                </a:solidFill>
                <a:latin typeface="Arial" panose="020B0604020202020204" pitchFamily="34" charset="0"/>
              </a:defRPr>
            </a:lvl3pPr>
            <a:lvl4pPr marL="1597800" indent="-228257">
              <a:defRPr>
                <a:solidFill>
                  <a:schemeClr val="tx1"/>
                </a:solidFill>
                <a:latin typeface="Arial" panose="020B0604020202020204" pitchFamily="34" charset="0"/>
              </a:defRPr>
            </a:lvl4pPr>
            <a:lvl5pPr marL="2054314" indent="-228257">
              <a:defRPr>
                <a:solidFill>
                  <a:schemeClr val="tx1"/>
                </a:solidFill>
                <a:latin typeface="Arial" panose="020B0604020202020204" pitchFamily="34" charset="0"/>
              </a:defRPr>
            </a:lvl5pPr>
            <a:lvl6pPr marL="2510828" indent="-228257" eaLnBrk="0" fontAlgn="base" hangingPunct="0">
              <a:spcBef>
                <a:spcPct val="0"/>
              </a:spcBef>
              <a:spcAft>
                <a:spcPct val="0"/>
              </a:spcAft>
              <a:defRPr>
                <a:solidFill>
                  <a:schemeClr val="tx1"/>
                </a:solidFill>
                <a:latin typeface="Arial" panose="020B0604020202020204" pitchFamily="34" charset="0"/>
              </a:defRPr>
            </a:lvl6pPr>
            <a:lvl7pPr marL="2967342" indent="-228257" eaLnBrk="0" fontAlgn="base" hangingPunct="0">
              <a:spcBef>
                <a:spcPct val="0"/>
              </a:spcBef>
              <a:spcAft>
                <a:spcPct val="0"/>
              </a:spcAft>
              <a:defRPr>
                <a:solidFill>
                  <a:schemeClr val="tx1"/>
                </a:solidFill>
                <a:latin typeface="Arial" panose="020B0604020202020204" pitchFamily="34" charset="0"/>
              </a:defRPr>
            </a:lvl7pPr>
            <a:lvl8pPr marL="3423857" indent="-228257" eaLnBrk="0" fontAlgn="base" hangingPunct="0">
              <a:spcBef>
                <a:spcPct val="0"/>
              </a:spcBef>
              <a:spcAft>
                <a:spcPct val="0"/>
              </a:spcAft>
              <a:defRPr>
                <a:solidFill>
                  <a:schemeClr val="tx1"/>
                </a:solidFill>
                <a:latin typeface="Arial" panose="020B0604020202020204" pitchFamily="34" charset="0"/>
              </a:defRPr>
            </a:lvl8pPr>
            <a:lvl9pPr marL="3880371" indent="-228257" eaLnBrk="0" fontAlgn="base" hangingPunct="0">
              <a:spcBef>
                <a:spcPct val="0"/>
              </a:spcBef>
              <a:spcAft>
                <a:spcPct val="0"/>
              </a:spcAft>
              <a:defRPr>
                <a:solidFill>
                  <a:schemeClr val="tx1"/>
                </a:solidFill>
                <a:latin typeface="Arial" panose="020B0604020202020204" pitchFamily="34" charset="0"/>
              </a:defRPr>
            </a:lvl9pPr>
          </a:lstStyle>
          <a:p>
            <a:pPr defTabSz="913028">
              <a:defRPr/>
            </a:pPr>
            <a:fld id="{A2F34A51-2698-49F5-BB60-58EF01D6A54E}" type="slidenum">
              <a:rPr lang="en-GB" altLang="en-US">
                <a:solidFill>
                  <a:prstClr val="black"/>
                </a:solidFill>
                <a:latin typeface="Calibri" panose="020F0502020204030204" pitchFamily="34" charset="0"/>
              </a:rPr>
              <a:pPr defTabSz="913028">
                <a:defRPr/>
              </a:pPr>
              <a:t>4</a:t>
            </a:fld>
            <a:endParaRPr lang="en-GB" altLang="en-US">
              <a:solidFill>
                <a:prstClr val="black"/>
              </a:solidFill>
              <a:latin typeface="Calibri" panose="020F0502020204030204" pitchFamily="34" charset="0"/>
            </a:endParaRPr>
          </a:p>
        </p:txBody>
      </p:sp>
    </p:spTree>
    <p:extLst>
      <p:ext uri="{BB962C8B-B14F-4D97-AF65-F5344CB8AC3E}">
        <p14:creationId xmlns:p14="http://schemas.microsoft.com/office/powerpoint/2010/main" val="6436057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a:extLst>
              <a:ext uri="{FF2B5EF4-FFF2-40B4-BE49-F238E27FC236}">
                <a16:creationId xmlns:a16="http://schemas.microsoft.com/office/drawing/2014/main" id="{F82BB6F6-4D5D-43A6-9559-900BB1ABD4B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6867" name="Notes Placeholder 2">
            <a:extLst>
              <a:ext uri="{FF2B5EF4-FFF2-40B4-BE49-F238E27FC236}">
                <a16:creationId xmlns:a16="http://schemas.microsoft.com/office/drawing/2014/main" id="{8FBB8584-2A71-427E-AFA6-BC7E277AF7F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36868" name="Slide Number Placeholder 3">
            <a:extLst>
              <a:ext uri="{FF2B5EF4-FFF2-40B4-BE49-F238E27FC236}">
                <a16:creationId xmlns:a16="http://schemas.microsoft.com/office/drawing/2014/main" id="{24F43DD2-CE74-4A13-9112-4E17C1D77BD9}"/>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1836" indent="-285321">
              <a:defRPr>
                <a:solidFill>
                  <a:schemeClr val="tx1"/>
                </a:solidFill>
                <a:latin typeface="Arial" panose="020B0604020202020204" pitchFamily="34" charset="0"/>
              </a:defRPr>
            </a:lvl2pPr>
            <a:lvl3pPr marL="1142871" indent="-228257">
              <a:defRPr>
                <a:solidFill>
                  <a:schemeClr val="tx1"/>
                </a:solidFill>
                <a:latin typeface="Arial" panose="020B0604020202020204" pitchFamily="34" charset="0"/>
              </a:defRPr>
            </a:lvl3pPr>
            <a:lvl4pPr marL="1599385" indent="-228257">
              <a:defRPr>
                <a:solidFill>
                  <a:schemeClr val="tx1"/>
                </a:solidFill>
                <a:latin typeface="Arial" panose="020B0604020202020204" pitchFamily="34" charset="0"/>
              </a:defRPr>
            </a:lvl4pPr>
            <a:lvl5pPr marL="2057484" indent="-228257">
              <a:defRPr>
                <a:solidFill>
                  <a:schemeClr val="tx1"/>
                </a:solidFill>
                <a:latin typeface="Arial" panose="020B0604020202020204" pitchFamily="34" charset="0"/>
              </a:defRPr>
            </a:lvl5pPr>
            <a:lvl6pPr marL="2513998" indent="-228257" eaLnBrk="0" fontAlgn="base" hangingPunct="0">
              <a:spcBef>
                <a:spcPct val="0"/>
              </a:spcBef>
              <a:spcAft>
                <a:spcPct val="0"/>
              </a:spcAft>
              <a:defRPr>
                <a:solidFill>
                  <a:schemeClr val="tx1"/>
                </a:solidFill>
                <a:latin typeface="Arial" panose="020B0604020202020204" pitchFamily="34" charset="0"/>
              </a:defRPr>
            </a:lvl6pPr>
            <a:lvl7pPr marL="2970513" indent="-228257" eaLnBrk="0" fontAlgn="base" hangingPunct="0">
              <a:spcBef>
                <a:spcPct val="0"/>
              </a:spcBef>
              <a:spcAft>
                <a:spcPct val="0"/>
              </a:spcAft>
              <a:defRPr>
                <a:solidFill>
                  <a:schemeClr val="tx1"/>
                </a:solidFill>
                <a:latin typeface="Arial" panose="020B0604020202020204" pitchFamily="34" charset="0"/>
              </a:defRPr>
            </a:lvl7pPr>
            <a:lvl8pPr marL="3427027" indent="-228257" eaLnBrk="0" fontAlgn="base" hangingPunct="0">
              <a:spcBef>
                <a:spcPct val="0"/>
              </a:spcBef>
              <a:spcAft>
                <a:spcPct val="0"/>
              </a:spcAft>
              <a:defRPr>
                <a:solidFill>
                  <a:schemeClr val="tx1"/>
                </a:solidFill>
                <a:latin typeface="Arial" panose="020B0604020202020204" pitchFamily="34" charset="0"/>
              </a:defRPr>
            </a:lvl8pPr>
            <a:lvl9pPr marL="3883541" indent="-228257" eaLnBrk="0" fontAlgn="base" hangingPunct="0">
              <a:spcBef>
                <a:spcPct val="0"/>
              </a:spcBef>
              <a:spcAft>
                <a:spcPct val="0"/>
              </a:spcAft>
              <a:defRPr>
                <a:solidFill>
                  <a:schemeClr val="tx1"/>
                </a:solidFill>
                <a:latin typeface="Arial" panose="020B0604020202020204" pitchFamily="34" charset="0"/>
              </a:defRPr>
            </a:lvl9pPr>
          </a:lstStyle>
          <a:p>
            <a:fld id="{C34E3B5C-0972-4F4E-834F-E0B5CCD43B66}" type="slidenum">
              <a:rPr lang="en-GB" altLang="en-US" smtClean="0">
                <a:latin typeface="Calibri" panose="020F0502020204030204" pitchFamily="34" charset="0"/>
              </a:rPr>
              <a:pPr/>
              <a:t>5</a:t>
            </a:fld>
            <a:endParaRPr lang="en-GB" altLang="en-US">
              <a:latin typeface="Calibri" panose="020F0502020204030204"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a:extLst>
              <a:ext uri="{FF2B5EF4-FFF2-40B4-BE49-F238E27FC236}">
                <a16:creationId xmlns:a16="http://schemas.microsoft.com/office/drawing/2014/main" id="{589F3CB4-00F9-3310-6DA1-9D9438146E43}"/>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Notes Placeholder 2">
            <a:extLst>
              <a:ext uri="{FF2B5EF4-FFF2-40B4-BE49-F238E27FC236}">
                <a16:creationId xmlns:a16="http://schemas.microsoft.com/office/drawing/2014/main" id="{7ADF2A87-7094-A1E4-78AC-533BF4D553AC}"/>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52228" name="Slide Number Placeholder 3">
            <a:extLst>
              <a:ext uri="{FF2B5EF4-FFF2-40B4-BE49-F238E27FC236}">
                <a16:creationId xmlns:a16="http://schemas.microsoft.com/office/drawing/2014/main" id="{F78CEF53-F4E7-1BCE-31DD-637A76CA0EF6}"/>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1836" indent="-285321">
              <a:defRPr>
                <a:solidFill>
                  <a:schemeClr val="tx1"/>
                </a:solidFill>
                <a:latin typeface="Arial" panose="020B0604020202020204" pitchFamily="34" charset="0"/>
              </a:defRPr>
            </a:lvl2pPr>
            <a:lvl3pPr marL="1142871" indent="-228257">
              <a:defRPr>
                <a:solidFill>
                  <a:schemeClr val="tx1"/>
                </a:solidFill>
                <a:latin typeface="Arial" panose="020B0604020202020204" pitchFamily="34" charset="0"/>
              </a:defRPr>
            </a:lvl3pPr>
            <a:lvl4pPr marL="1599385" indent="-228257">
              <a:defRPr>
                <a:solidFill>
                  <a:schemeClr val="tx1"/>
                </a:solidFill>
                <a:latin typeface="Arial" panose="020B0604020202020204" pitchFamily="34" charset="0"/>
              </a:defRPr>
            </a:lvl4pPr>
            <a:lvl5pPr marL="2057484" indent="-228257">
              <a:defRPr>
                <a:solidFill>
                  <a:schemeClr val="tx1"/>
                </a:solidFill>
                <a:latin typeface="Arial" panose="020B0604020202020204" pitchFamily="34" charset="0"/>
              </a:defRPr>
            </a:lvl5pPr>
            <a:lvl6pPr marL="2513998" indent="-228257" eaLnBrk="0" fontAlgn="base" hangingPunct="0">
              <a:spcBef>
                <a:spcPct val="0"/>
              </a:spcBef>
              <a:spcAft>
                <a:spcPct val="0"/>
              </a:spcAft>
              <a:defRPr>
                <a:solidFill>
                  <a:schemeClr val="tx1"/>
                </a:solidFill>
                <a:latin typeface="Arial" panose="020B0604020202020204" pitchFamily="34" charset="0"/>
              </a:defRPr>
            </a:lvl6pPr>
            <a:lvl7pPr marL="2970513" indent="-228257" eaLnBrk="0" fontAlgn="base" hangingPunct="0">
              <a:spcBef>
                <a:spcPct val="0"/>
              </a:spcBef>
              <a:spcAft>
                <a:spcPct val="0"/>
              </a:spcAft>
              <a:defRPr>
                <a:solidFill>
                  <a:schemeClr val="tx1"/>
                </a:solidFill>
                <a:latin typeface="Arial" panose="020B0604020202020204" pitchFamily="34" charset="0"/>
              </a:defRPr>
            </a:lvl7pPr>
            <a:lvl8pPr marL="3427027" indent="-228257" eaLnBrk="0" fontAlgn="base" hangingPunct="0">
              <a:spcBef>
                <a:spcPct val="0"/>
              </a:spcBef>
              <a:spcAft>
                <a:spcPct val="0"/>
              </a:spcAft>
              <a:defRPr>
                <a:solidFill>
                  <a:schemeClr val="tx1"/>
                </a:solidFill>
                <a:latin typeface="Arial" panose="020B0604020202020204" pitchFamily="34" charset="0"/>
              </a:defRPr>
            </a:lvl8pPr>
            <a:lvl9pPr marL="3883541" indent="-228257" eaLnBrk="0" fontAlgn="base" hangingPunct="0">
              <a:spcBef>
                <a:spcPct val="0"/>
              </a:spcBef>
              <a:spcAft>
                <a:spcPct val="0"/>
              </a:spcAft>
              <a:defRPr>
                <a:solidFill>
                  <a:schemeClr val="tx1"/>
                </a:solidFill>
                <a:latin typeface="Arial" panose="020B0604020202020204" pitchFamily="34" charset="0"/>
              </a:defRPr>
            </a:lvl9pPr>
          </a:lstStyle>
          <a:p>
            <a:pPr defTabSz="913028">
              <a:defRPr/>
            </a:pPr>
            <a:fld id="{082BE7EB-DBA4-49EE-8751-8563F8C86421}" type="slidenum">
              <a:rPr lang="en-GB" altLang="en-US">
                <a:solidFill>
                  <a:prstClr val="black"/>
                </a:solidFill>
                <a:latin typeface="Calibri" panose="020F0502020204030204" pitchFamily="34" charset="0"/>
              </a:rPr>
              <a:pPr defTabSz="913028">
                <a:defRPr/>
              </a:pPr>
              <a:t>6</a:t>
            </a:fld>
            <a:endParaRPr lang="en-GB" altLang="en-US">
              <a:solidFill>
                <a:prstClr val="black"/>
              </a:solidFill>
              <a:latin typeface="Calibri" panose="020F0502020204030204"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Think about using professional curiosity to determine whether something feels wrong.</a:t>
            </a:r>
          </a:p>
        </p:txBody>
      </p:sp>
      <p:sp>
        <p:nvSpPr>
          <p:cNvPr id="4" name="Slide Number Placeholder 3"/>
          <p:cNvSpPr>
            <a:spLocks noGrp="1"/>
          </p:cNvSpPr>
          <p:nvPr>
            <p:ph type="sldNum" sz="quarter" idx="5"/>
          </p:nvPr>
        </p:nvSpPr>
        <p:spPr/>
        <p:txBody>
          <a:bodyPr/>
          <a:lstStyle/>
          <a:p>
            <a:pPr>
              <a:defRPr/>
            </a:pPr>
            <a:fld id="{49044FE4-BE36-49CF-97BB-2311AD2B98A9}" type="slidenum">
              <a:rPr lang="en-GB" altLang="en-US" smtClean="0"/>
              <a:pPr>
                <a:defRPr/>
              </a:pPr>
              <a:t>7</a:t>
            </a:fld>
            <a:endParaRPr lang="en-GB" altLang="en-US"/>
          </a:p>
        </p:txBody>
      </p:sp>
    </p:spTree>
    <p:extLst>
      <p:ext uri="{BB962C8B-B14F-4D97-AF65-F5344CB8AC3E}">
        <p14:creationId xmlns:p14="http://schemas.microsoft.com/office/powerpoint/2010/main" val="364123806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Slide Image Placeholder 1">
            <a:extLst>
              <a:ext uri="{FF2B5EF4-FFF2-40B4-BE49-F238E27FC236}">
                <a16:creationId xmlns:a16="http://schemas.microsoft.com/office/drawing/2014/main" id="{6F2CF6EA-9DB4-47CC-87B5-7C45AD5EB2A4}"/>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CBCA0ECB-4772-49B7-A661-6D10AF54E7AB}"/>
              </a:ext>
            </a:extLst>
          </p:cNvPr>
          <p:cNvSpPr>
            <a:spLocks noGrp="1"/>
          </p:cNvSpPr>
          <p:nvPr>
            <p:ph type="body" idx="1"/>
          </p:nvPr>
        </p:nvSpPr>
        <p:spPr/>
        <p:txBody>
          <a:bodyPr>
            <a:normAutofit/>
          </a:bodyPr>
          <a:lstStyle/>
          <a:p>
            <a:pPr>
              <a:defRPr/>
            </a:pPr>
            <a:endParaRPr lang="en-GB"/>
          </a:p>
        </p:txBody>
      </p:sp>
      <p:sp>
        <p:nvSpPr>
          <p:cNvPr id="71684" name="Slide Number Placeholder 3">
            <a:extLst>
              <a:ext uri="{FF2B5EF4-FFF2-40B4-BE49-F238E27FC236}">
                <a16:creationId xmlns:a16="http://schemas.microsoft.com/office/drawing/2014/main" id="{EC3980B5-4480-4068-9021-3B35FF2BDE2D}"/>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1836" indent="-285321">
              <a:defRPr>
                <a:solidFill>
                  <a:schemeClr val="tx1"/>
                </a:solidFill>
                <a:latin typeface="Arial" panose="020B0604020202020204" pitchFamily="34" charset="0"/>
              </a:defRPr>
            </a:lvl2pPr>
            <a:lvl3pPr marL="1141286" indent="-228257">
              <a:defRPr>
                <a:solidFill>
                  <a:schemeClr val="tx1"/>
                </a:solidFill>
                <a:latin typeface="Arial" panose="020B0604020202020204" pitchFamily="34" charset="0"/>
              </a:defRPr>
            </a:lvl3pPr>
            <a:lvl4pPr marL="1597800" indent="-228257">
              <a:defRPr>
                <a:solidFill>
                  <a:schemeClr val="tx1"/>
                </a:solidFill>
                <a:latin typeface="Arial" panose="020B0604020202020204" pitchFamily="34" charset="0"/>
              </a:defRPr>
            </a:lvl4pPr>
            <a:lvl5pPr marL="2054314" indent="-228257">
              <a:defRPr>
                <a:solidFill>
                  <a:schemeClr val="tx1"/>
                </a:solidFill>
                <a:latin typeface="Arial" panose="020B0604020202020204" pitchFamily="34" charset="0"/>
              </a:defRPr>
            </a:lvl5pPr>
            <a:lvl6pPr marL="2510828" indent="-228257" eaLnBrk="0" fontAlgn="base" hangingPunct="0">
              <a:spcBef>
                <a:spcPct val="0"/>
              </a:spcBef>
              <a:spcAft>
                <a:spcPct val="0"/>
              </a:spcAft>
              <a:defRPr>
                <a:solidFill>
                  <a:schemeClr val="tx1"/>
                </a:solidFill>
                <a:latin typeface="Arial" panose="020B0604020202020204" pitchFamily="34" charset="0"/>
              </a:defRPr>
            </a:lvl6pPr>
            <a:lvl7pPr marL="2967342" indent="-228257" eaLnBrk="0" fontAlgn="base" hangingPunct="0">
              <a:spcBef>
                <a:spcPct val="0"/>
              </a:spcBef>
              <a:spcAft>
                <a:spcPct val="0"/>
              </a:spcAft>
              <a:defRPr>
                <a:solidFill>
                  <a:schemeClr val="tx1"/>
                </a:solidFill>
                <a:latin typeface="Arial" panose="020B0604020202020204" pitchFamily="34" charset="0"/>
              </a:defRPr>
            </a:lvl7pPr>
            <a:lvl8pPr marL="3423857" indent="-228257" eaLnBrk="0" fontAlgn="base" hangingPunct="0">
              <a:spcBef>
                <a:spcPct val="0"/>
              </a:spcBef>
              <a:spcAft>
                <a:spcPct val="0"/>
              </a:spcAft>
              <a:defRPr>
                <a:solidFill>
                  <a:schemeClr val="tx1"/>
                </a:solidFill>
                <a:latin typeface="Arial" panose="020B0604020202020204" pitchFamily="34" charset="0"/>
              </a:defRPr>
            </a:lvl8pPr>
            <a:lvl9pPr marL="3880371" indent="-228257" eaLnBrk="0" fontAlgn="base" hangingPunct="0">
              <a:spcBef>
                <a:spcPct val="0"/>
              </a:spcBef>
              <a:spcAft>
                <a:spcPct val="0"/>
              </a:spcAft>
              <a:defRPr>
                <a:solidFill>
                  <a:schemeClr val="tx1"/>
                </a:solidFill>
                <a:latin typeface="Arial" panose="020B0604020202020204" pitchFamily="34" charset="0"/>
              </a:defRPr>
            </a:lvl9pPr>
          </a:lstStyle>
          <a:p>
            <a:fld id="{23333458-8D1A-48B0-9F1E-A3CAB06F0D71}" type="slidenum">
              <a:rPr lang="en-GB" altLang="en-US" smtClean="0">
                <a:latin typeface="Calibri" panose="020F0502020204030204" pitchFamily="34" charset="0"/>
              </a:rPr>
              <a:pPr/>
              <a:t>8</a:t>
            </a:fld>
            <a:endParaRPr lang="en-GB" altLang="en-US">
              <a:latin typeface="Calibri" panose="020F0502020204030204"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lide Image Placeholder 1">
            <a:extLst>
              <a:ext uri="{FF2B5EF4-FFF2-40B4-BE49-F238E27FC236}">
                <a16:creationId xmlns:a16="http://schemas.microsoft.com/office/drawing/2014/main" id="{FBDC4B61-5B8E-4F77-A213-6DFA6CB213C1}"/>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7827" name="Notes Placeholder 2">
            <a:extLst>
              <a:ext uri="{FF2B5EF4-FFF2-40B4-BE49-F238E27FC236}">
                <a16:creationId xmlns:a16="http://schemas.microsoft.com/office/drawing/2014/main" id="{D18A7E86-5EE4-419A-AA29-07AFF01BD70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a:t>Please note children subject to a Special Guardianship Order (SGO) or placed with family and friends (Connected Person) will also be vulnerable children </a:t>
            </a:r>
          </a:p>
          <a:p>
            <a:pPr eaLnBrk="1" hangingPunct="1">
              <a:spcBef>
                <a:spcPct val="0"/>
              </a:spcBef>
            </a:pPr>
            <a:endParaRPr lang="en-GB" altLang="en-US"/>
          </a:p>
        </p:txBody>
      </p:sp>
      <p:sp>
        <p:nvSpPr>
          <p:cNvPr id="77828" name="Slide Number Placeholder 3">
            <a:extLst>
              <a:ext uri="{FF2B5EF4-FFF2-40B4-BE49-F238E27FC236}">
                <a16:creationId xmlns:a16="http://schemas.microsoft.com/office/drawing/2014/main" id="{08B032A4-08F4-490F-BAB7-6EC63AE796E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1836" indent="-285321">
              <a:defRPr>
                <a:solidFill>
                  <a:schemeClr val="tx1"/>
                </a:solidFill>
                <a:latin typeface="Arial" panose="020B0604020202020204" pitchFamily="34" charset="0"/>
              </a:defRPr>
            </a:lvl2pPr>
            <a:lvl3pPr marL="1142871" indent="-228257">
              <a:defRPr>
                <a:solidFill>
                  <a:schemeClr val="tx1"/>
                </a:solidFill>
                <a:latin typeface="Arial" panose="020B0604020202020204" pitchFamily="34" charset="0"/>
              </a:defRPr>
            </a:lvl3pPr>
            <a:lvl4pPr marL="1599385" indent="-228257">
              <a:defRPr>
                <a:solidFill>
                  <a:schemeClr val="tx1"/>
                </a:solidFill>
                <a:latin typeface="Arial" panose="020B0604020202020204" pitchFamily="34" charset="0"/>
              </a:defRPr>
            </a:lvl4pPr>
            <a:lvl5pPr marL="2057484" indent="-228257">
              <a:defRPr>
                <a:solidFill>
                  <a:schemeClr val="tx1"/>
                </a:solidFill>
                <a:latin typeface="Arial" panose="020B0604020202020204" pitchFamily="34" charset="0"/>
              </a:defRPr>
            </a:lvl5pPr>
            <a:lvl6pPr marL="2513998" indent="-228257" eaLnBrk="0" fontAlgn="base" hangingPunct="0">
              <a:spcBef>
                <a:spcPct val="0"/>
              </a:spcBef>
              <a:spcAft>
                <a:spcPct val="0"/>
              </a:spcAft>
              <a:defRPr>
                <a:solidFill>
                  <a:schemeClr val="tx1"/>
                </a:solidFill>
                <a:latin typeface="Arial" panose="020B0604020202020204" pitchFamily="34" charset="0"/>
              </a:defRPr>
            </a:lvl6pPr>
            <a:lvl7pPr marL="2970513" indent="-228257" eaLnBrk="0" fontAlgn="base" hangingPunct="0">
              <a:spcBef>
                <a:spcPct val="0"/>
              </a:spcBef>
              <a:spcAft>
                <a:spcPct val="0"/>
              </a:spcAft>
              <a:defRPr>
                <a:solidFill>
                  <a:schemeClr val="tx1"/>
                </a:solidFill>
                <a:latin typeface="Arial" panose="020B0604020202020204" pitchFamily="34" charset="0"/>
              </a:defRPr>
            </a:lvl7pPr>
            <a:lvl8pPr marL="3427027" indent="-228257" eaLnBrk="0" fontAlgn="base" hangingPunct="0">
              <a:spcBef>
                <a:spcPct val="0"/>
              </a:spcBef>
              <a:spcAft>
                <a:spcPct val="0"/>
              </a:spcAft>
              <a:defRPr>
                <a:solidFill>
                  <a:schemeClr val="tx1"/>
                </a:solidFill>
                <a:latin typeface="Arial" panose="020B0604020202020204" pitchFamily="34" charset="0"/>
              </a:defRPr>
            </a:lvl8pPr>
            <a:lvl9pPr marL="3883541" indent="-228257" eaLnBrk="0" fontAlgn="base" hangingPunct="0">
              <a:spcBef>
                <a:spcPct val="0"/>
              </a:spcBef>
              <a:spcAft>
                <a:spcPct val="0"/>
              </a:spcAft>
              <a:defRPr>
                <a:solidFill>
                  <a:schemeClr val="tx1"/>
                </a:solidFill>
                <a:latin typeface="Arial" panose="020B0604020202020204" pitchFamily="34" charset="0"/>
              </a:defRPr>
            </a:lvl9pPr>
          </a:lstStyle>
          <a:p>
            <a:fld id="{34869848-C0E8-4433-933D-35686A11878D}" type="slidenum">
              <a:rPr lang="en-GB" altLang="en-US" smtClean="0">
                <a:latin typeface="Calibri" panose="020F0502020204030204" pitchFamily="34" charset="0"/>
              </a:rPr>
              <a:pPr/>
              <a:t>9</a:t>
            </a:fld>
            <a:endParaRPr lang="en-GB" altLang="en-US">
              <a:latin typeface="Calibri" panose="020F0502020204030204"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Slide Image Placeholder 1">
            <a:extLst>
              <a:ext uri="{FF2B5EF4-FFF2-40B4-BE49-F238E27FC236}">
                <a16:creationId xmlns:a16="http://schemas.microsoft.com/office/drawing/2014/main" id="{53953ABC-1D28-4D1B-9BBD-20C75973DABB}"/>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6019" name="Notes Placeholder 2">
            <a:extLst>
              <a:ext uri="{FF2B5EF4-FFF2-40B4-BE49-F238E27FC236}">
                <a16:creationId xmlns:a16="http://schemas.microsoft.com/office/drawing/2014/main" id="{B31C414C-E26E-41CD-BF5A-8B8CABB4F244}"/>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86020" name="Slide Number Placeholder 3">
            <a:extLst>
              <a:ext uri="{FF2B5EF4-FFF2-40B4-BE49-F238E27FC236}">
                <a16:creationId xmlns:a16="http://schemas.microsoft.com/office/drawing/2014/main" id="{2EF99006-98B2-409B-87D0-A0C88BD87C69}"/>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1836" indent="-285321">
              <a:defRPr>
                <a:solidFill>
                  <a:schemeClr val="tx1"/>
                </a:solidFill>
                <a:latin typeface="Arial" panose="020B0604020202020204" pitchFamily="34" charset="0"/>
              </a:defRPr>
            </a:lvl2pPr>
            <a:lvl3pPr marL="1141286" indent="-228257">
              <a:defRPr>
                <a:solidFill>
                  <a:schemeClr val="tx1"/>
                </a:solidFill>
                <a:latin typeface="Arial" panose="020B0604020202020204" pitchFamily="34" charset="0"/>
              </a:defRPr>
            </a:lvl3pPr>
            <a:lvl4pPr marL="1597800" indent="-228257">
              <a:defRPr>
                <a:solidFill>
                  <a:schemeClr val="tx1"/>
                </a:solidFill>
                <a:latin typeface="Arial" panose="020B0604020202020204" pitchFamily="34" charset="0"/>
              </a:defRPr>
            </a:lvl4pPr>
            <a:lvl5pPr marL="2054314" indent="-228257">
              <a:defRPr>
                <a:solidFill>
                  <a:schemeClr val="tx1"/>
                </a:solidFill>
                <a:latin typeface="Arial" panose="020B0604020202020204" pitchFamily="34" charset="0"/>
              </a:defRPr>
            </a:lvl5pPr>
            <a:lvl6pPr marL="2510828" indent="-228257" eaLnBrk="0" fontAlgn="base" hangingPunct="0">
              <a:spcBef>
                <a:spcPct val="0"/>
              </a:spcBef>
              <a:spcAft>
                <a:spcPct val="0"/>
              </a:spcAft>
              <a:defRPr>
                <a:solidFill>
                  <a:schemeClr val="tx1"/>
                </a:solidFill>
                <a:latin typeface="Arial" panose="020B0604020202020204" pitchFamily="34" charset="0"/>
              </a:defRPr>
            </a:lvl6pPr>
            <a:lvl7pPr marL="2967342" indent="-228257" eaLnBrk="0" fontAlgn="base" hangingPunct="0">
              <a:spcBef>
                <a:spcPct val="0"/>
              </a:spcBef>
              <a:spcAft>
                <a:spcPct val="0"/>
              </a:spcAft>
              <a:defRPr>
                <a:solidFill>
                  <a:schemeClr val="tx1"/>
                </a:solidFill>
                <a:latin typeface="Arial" panose="020B0604020202020204" pitchFamily="34" charset="0"/>
              </a:defRPr>
            </a:lvl7pPr>
            <a:lvl8pPr marL="3423857" indent="-228257" eaLnBrk="0" fontAlgn="base" hangingPunct="0">
              <a:spcBef>
                <a:spcPct val="0"/>
              </a:spcBef>
              <a:spcAft>
                <a:spcPct val="0"/>
              </a:spcAft>
              <a:defRPr>
                <a:solidFill>
                  <a:schemeClr val="tx1"/>
                </a:solidFill>
                <a:latin typeface="Arial" panose="020B0604020202020204" pitchFamily="34" charset="0"/>
              </a:defRPr>
            </a:lvl8pPr>
            <a:lvl9pPr marL="3880371" indent="-228257" eaLnBrk="0" fontAlgn="base" hangingPunct="0">
              <a:spcBef>
                <a:spcPct val="0"/>
              </a:spcBef>
              <a:spcAft>
                <a:spcPct val="0"/>
              </a:spcAft>
              <a:defRPr>
                <a:solidFill>
                  <a:schemeClr val="tx1"/>
                </a:solidFill>
                <a:latin typeface="Arial" panose="020B0604020202020204" pitchFamily="34" charset="0"/>
              </a:defRPr>
            </a:lvl9pPr>
          </a:lstStyle>
          <a:p>
            <a:fld id="{865B9D31-00AA-4483-A5E2-3EEC9FFCA83D}" type="slidenum">
              <a:rPr lang="en-GB" altLang="en-US" smtClean="0">
                <a:latin typeface="Calibri" panose="020F0502020204030204" pitchFamily="34" charset="0"/>
              </a:rPr>
              <a:pPr/>
              <a:t>10</a:t>
            </a:fld>
            <a:endParaRPr lang="en-GB" altLang="en-US">
              <a:latin typeface="Calibri" panose="020F0502020204030204"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13028" eaLnBrk="1" fontAlgn="auto" hangingPunct="1">
              <a:spcBef>
                <a:spcPts val="0"/>
              </a:spcBef>
              <a:spcAft>
                <a:spcPts val="0"/>
              </a:spcAft>
              <a:defRPr/>
            </a:pPr>
            <a:r>
              <a:rPr lang="en-GB">
                <a:latin typeface="Arial" panose="020B0604020202020204" pitchFamily="34" charset="0"/>
                <a:cs typeface="Arial" panose="020B0604020202020204" pitchFamily="34" charset="0"/>
                <a:hlinkClick r:id="rId3"/>
              </a:rPr>
              <a:t>Responding to a Child's Disclosure of Abuse | NSPCC Learning - YouTube</a:t>
            </a:r>
            <a:endParaRPr lang="en-GB">
              <a:latin typeface="Arial" panose="020B0604020202020204" pitchFamily="34" charset="0"/>
              <a:cs typeface="Arial" panose="020B0604020202020204" pitchFamily="34" charset="0"/>
            </a:endParaRPr>
          </a:p>
          <a:p>
            <a:endParaRPr lang="en-GB"/>
          </a:p>
        </p:txBody>
      </p:sp>
      <p:sp>
        <p:nvSpPr>
          <p:cNvPr id="4" name="Slide Number Placeholder 3"/>
          <p:cNvSpPr>
            <a:spLocks noGrp="1"/>
          </p:cNvSpPr>
          <p:nvPr>
            <p:ph type="sldNum" sz="quarter" idx="10"/>
          </p:nvPr>
        </p:nvSpPr>
        <p:spPr/>
        <p:txBody>
          <a:bodyPr/>
          <a:lstStyle/>
          <a:p>
            <a:fld id="{C739C741-6989-4473-811F-8E5E09429631}" type="slidenum">
              <a:rPr lang="en-GB" smtClean="0"/>
              <a:pPr/>
              <a:t>11</a:t>
            </a:fld>
            <a:endParaRPr lang="en-GB"/>
          </a:p>
        </p:txBody>
      </p:sp>
    </p:spTree>
    <p:extLst>
      <p:ext uri="{BB962C8B-B14F-4D97-AF65-F5344CB8AC3E}">
        <p14:creationId xmlns:p14="http://schemas.microsoft.com/office/powerpoint/2010/main" val="160972243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Slide Image Placeholder 1">
            <a:extLst>
              <a:ext uri="{FF2B5EF4-FFF2-40B4-BE49-F238E27FC236}">
                <a16:creationId xmlns:a16="http://schemas.microsoft.com/office/drawing/2014/main" id="{1E09436D-B5BA-6D89-B541-6B5C615873C4}"/>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23" name="Notes Placeholder 2">
            <a:extLst>
              <a:ext uri="{FF2B5EF4-FFF2-40B4-BE49-F238E27FC236}">
                <a16:creationId xmlns:a16="http://schemas.microsoft.com/office/drawing/2014/main" id="{E0D95F73-DD53-EA62-1CBC-FA767B3BC6C7}"/>
              </a:ext>
            </a:extLst>
          </p:cNvPr>
          <p:cNvSpPr>
            <a:spLocks noGrp="1"/>
          </p:cNvSpPr>
          <p:nvPr>
            <p:ph type="body" idx="1"/>
          </p:nvPr>
        </p:nvSpPr>
        <p:spPr bwMode="auto"/>
        <p:txBody>
          <a:bodyPr wrap="square" numCol="1" anchor="t" anchorCtr="0" compatLnSpc="1">
            <a:prstTxWarp prst="textNoShape">
              <a:avLst/>
            </a:prstTxWarp>
            <a:normAutofit fontScale="92500" lnSpcReduction="10000"/>
          </a:bodyPr>
          <a:lstStyle/>
          <a:p>
            <a:pPr eaLnBrk="1" hangingPunct="1">
              <a:spcBef>
                <a:spcPct val="0"/>
              </a:spcBef>
              <a:defRPr/>
            </a:pPr>
            <a:r>
              <a:rPr lang="en-GB" altLang="en-US"/>
              <a:t>You may become aware of concerns via other means</a:t>
            </a:r>
          </a:p>
          <a:p>
            <a:pPr>
              <a:defRPr/>
            </a:pPr>
            <a:r>
              <a:rPr lang="en-GB"/>
              <a:t>a. Stay calm and listen carefully. </a:t>
            </a:r>
          </a:p>
          <a:p>
            <a:pPr>
              <a:defRPr/>
            </a:pPr>
            <a:r>
              <a:rPr lang="en-GB"/>
              <a:t>b. Reassure them that they have done the right thing in telling you. </a:t>
            </a:r>
          </a:p>
          <a:p>
            <a:pPr>
              <a:defRPr/>
            </a:pPr>
            <a:r>
              <a:rPr lang="en-GB"/>
              <a:t>c. Do not investigate or ask leading questions. The questions staff are </a:t>
            </a:r>
          </a:p>
          <a:p>
            <a:pPr>
              <a:defRPr/>
            </a:pPr>
            <a:r>
              <a:rPr lang="en-GB"/>
              <a:t>advised to use are the TED questions </a:t>
            </a:r>
          </a:p>
          <a:p>
            <a:pPr>
              <a:defRPr/>
            </a:pPr>
            <a:r>
              <a:rPr lang="en-GB"/>
              <a:t>1. Tell me what happened‟ </a:t>
            </a:r>
          </a:p>
          <a:p>
            <a:pPr>
              <a:defRPr/>
            </a:pPr>
            <a:r>
              <a:rPr lang="en-GB"/>
              <a:t>2. Explain or </a:t>
            </a:r>
          </a:p>
          <a:p>
            <a:pPr>
              <a:defRPr/>
            </a:pPr>
            <a:r>
              <a:rPr lang="en-GB"/>
              <a:t>3. Describe </a:t>
            </a:r>
          </a:p>
          <a:p>
            <a:pPr>
              <a:defRPr/>
            </a:pPr>
            <a:r>
              <a:rPr lang="en-GB"/>
              <a:t>d. Let them know that you will need to tell someone else. </a:t>
            </a:r>
          </a:p>
          <a:p>
            <a:pPr>
              <a:defRPr/>
            </a:pPr>
            <a:r>
              <a:rPr lang="en-GB"/>
              <a:t>e. Do not promise to keep what they have told you a secret. </a:t>
            </a:r>
          </a:p>
          <a:p>
            <a:pPr>
              <a:defRPr/>
            </a:pPr>
            <a:r>
              <a:rPr lang="en-GB"/>
              <a:t>f. Inform your Senior Designated Officer as soon as possible. </a:t>
            </a:r>
          </a:p>
          <a:p>
            <a:pPr>
              <a:defRPr/>
            </a:pPr>
            <a:r>
              <a:rPr lang="en-GB"/>
              <a:t>g. Make a written record of the allegation in the </a:t>
            </a:r>
            <a:r>
              <a:rPr lang="en-GB" err="1"/>
              <a:t>child‟s</a:t>
            </a:r>
            <a:r>
              <a:rPr lang="en-GB"/>
              <a:t> own words, </a:t>
            </a:r>
          </a:p>
          <a:p>
            <a:pPr>
              <a:defRPr/>
            </a:pPr>
            <a:r>
              <a:rPr lang="en-GB"/>
              <a:t>disclosure or incident which you must sign, time, date and record your </a:t>
            </a:r>
          </a:p>
          <a:p>
            <a:pPr>
              <a:defRPr/>
            </a:pPr>
            <a:r>
              <a:rPr lang="en-GB"/>
              <a:t>position using the school's safeguarding record log forms at the </a:t>
            </a:r>
          </a:p>
          <a:p>
            <a:pPr>
              <a:defRPr/>
            </a:pPr>
            <a:r>
              <a:rPr lang="en-GB"/>
              <a:t>earliest possible time after the disclosure being made. Do not wait to </a:t>
            </a:r>
          </a:p>
          <a:p>
            <a:pPr>
              <a:defRPr/>
            </a:pPr>
            <a:r>
              <a:rPr lang="en-GB"/>
              <a:t>finish the session as this is part of evidence recording. If you are </a:t>
            </a:r>
          </a:p>
          <a:p>
            <a:pPr>
              <a:defRPr/>
            </a:pPr>
            <a:r>
              <a:rPr lang="en-GB"/>
              <a:t>concerned that a member of staff or adult in a position of trust </a:t>
            </a:r>
          </a:p>
          <a:p>
            <a:pPr>
              <a:defRPr/>
            </a:pPr>
            <a:r>
              <a:rPr lang="en-GB"/>
              <a:t>poses a danger to a child or young person, or that they might be </a:t>
            </a:r>
          </a:p>
          <a:p>
            <a:pPr>
              <a:defRPr/>
            </a:pPr>
            <a:r>
              <a:rPr lang="en-GB"/>
              <a:t>abusing a child or young person, you should report your concerns to </a:t>
            </a:r>
          </a:p>
          <a:p>
            <a:pPr>
              <a:defRPr/>
            </a:pPr>
            <a:r>
              <a:rPr lang="en-GB"/>
              <a:t>the Head. Where those concerns relate to the Head</a:t>
            </a:r>
          </a:p>
          <a:p>
            <a:pPr>
              <a:defRPr/>
            </a:pPr>
            <a:r>
              <a:rPr lang="en-GB"/>
              <a:t>however, this should be reported to the Chair of Governors using the </a:t>
            </a:r>
          </a:p>
          <a:p>
            <a:pPr>
              <a:defRPr/>
            </a:pPr>
            <a:r>
              <a:rPr lang="en-GB"/>
              <a:t>schools „Whistle blowing‟ policy.</a:t>
            </a:r>
          </a:p>
          <a:p>
            <a:pPr eaLnBrk="1" hangingPunct="1">
              <a:spcBef>
                <a:spcPct val="0"/>
              </a:spcBef>
              <a:defRPr/>
            </a:pPr>
            <a:endParaRPr lang="en-GB" altLang="en-US"/>
          </a:p>
        </p:txBody>
      </p:sp>
      <p:sp>
        <p:nvSpPr>
          <p:cNvPr id="99332" name="Slide Number Placeholder 3">
            <a:extLst>
              <a:ext uri="{FF2B5EF4-FFF2-40B4-BE49-F238E27FC236}">
                <a16:creationId xmlns:a16="http://schemas.microsoft.com/office/drawing/2014/main" id="{14110CC3-14BB-D8D9-2685-74395B22519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1836" indent="-285321">
              <a:defRPr>
                <a:solidFill>
                  <a:schemeClr val="tx1"/>
                </a:solidFill>
                <a:latin typeface="Arial" panose="020B0604020202020204" pitchFamily="34" charset="0"/>
              </a:defRPr>
            </a:lvl2pPr>
            <a:lvl3pPr marL="1142871" indent="-228257">
              <a:defRPr>
                <a:solidFill>
                  <a:schemeClr val="tx1"/>
                </a:solidFill>
                <a:latin typeface="Arial" panose="020B0604020202020204" pitchFamily="34" charset="0"/>
              </a:defRPr>
            </a:lvl3pPr>
            <a:lvl4pPr marL="1599385" indent="-228257">
              <a:defRPr>
                <a:solidFill>
                  <a:schemeClr val="tx1"/>
                </a:solidFill>
                <a:latin typeface="Arial" panose="020B0604020202020204" pitchFamily="34" charset="0"/>
              </a:defRPr>
            </a:lvl4pPr>
            <a:lvl5pPr marL="2057484" indent="-228257">
              <a:defRPr>
                <a:solidFill>
                  <a:schemeClr val="tx1"/>
                </a:solidFill>
                <a:latin typeface="Arial" panose="020B0604020202020204" pitchFamily="34" charset="0"/>
              </a:defRPr>
            </a:lvl5pPr>
            <a:lvl6pPr marL="2513998" indent="-228257" eaLnBrk="0" fontAlgn="base" hangingPunct="0">
              <a:spcBef>
                <a:spcPct val="0"/>
              </a:spcBef>
              <a:spcAft>
                <a:spcPct val="0"/>
              </a:spcAft>
              <a:defRPr>
                <a:solidFill>
                  <a:schemeClr val="tx1"/>
                </a:solidFill>
                <a:latin typeface="Arial" panose="020B0604020202020204" pitchFamily="34" charset="0"/>
              </a:defRPr>
            </a:lvl6pPr>
            <a:lvl7pPr marL="2970513" indent="-228257" eaLnBrk="0" fontAlgn="base" hangingPunct="0">
              <a:spcBef>
                <a:spcPct val="0"/>
              </a:spcBef>
              <a:spcAft>
                <a:spcPct val="0"/>
              </a:spcAft>
              <a:defRPr>
                <a:solidFill>
                  <a:schemeClr val="tx1"/>
                </a:solidFill>
                <a:latin typeface="Arial" panose="020B0604020202020204" pitchFamily="34" charset="0"/>
              </a:defRPr>
            </a:lvl7pPr>
            <a:lvl8pPr marL="3427027" indent="-228257" eaLnBrk="0" fontAlgn="base" hangingPunct="0">
              <a:spcBef>
                <a:spcPct val="0"/>
              </a:spcBef>
              <a:spcAft>
                <a:spcPct val="0"/>
              </a:spcAft>
              <a:defRPr>
                <a:solidFill>
                  <a:schemeClr val="tx1"/>
                </a:solidFill>
                <a:latin typeface="Arial" panose="020B0604020202020204" pitchFamily="34" charset="0"/>
              </a:defRPr>
            </a:lvl8pPr>
            <a:lvl9pPr marL="3883541" indent="-228257" eaLnBrk="0" fontAlgn="base" hangingPunct="0">
              <a:spcBef>
                <a:spcPct val="0"/>
              </a:spcBef>
              <a:spcAft>
                <a:spcPct val="0"/>
              </a:spcAft>
              <a:defRPr>
                <a:solidFill>
                  <a:schemeClr val="tx1"/>
                </a:solidFill>
                <a:latin typeface="Arial" panose="020B0604020202020204" pitchFamily="34" charset="0"/>
              </a:defRPr>
            </a:lvl9pPr>
          </a:lstStyle>
          <a:p>
            <a:pPr defTabSz="913028">
              <a:defRPr/>
            </a:pPr>
            <a:fld id="{A1813E34-B937-4C04-A2F5-C2C3098D5121}" type="slidenum">
              <a:rPr lang="en-GB" altLang="en-US">
                <a:solidFill>
                  <a:prstClr val="black"/>
                </a:solidFill>
                <a:latin typeface="Calibri" panose="020F0502020204030204" pitchFamily="34" charset="0"/>
              </a:rPr>
              <a:pPr defTabSz="913028">
                <a:defRPr/>
              </a:pPr>
              <a:t>12</a:t>
            </a:fld>
            <a:endParaRPr lang="en-GB" altLang="en-US">
              <a:solidFill>
                <a:prstClr val="black"/>
              </a:solidFill>
              <a:latin typeface="Calibri" panose="020F0502020204030204" pitchFamily="34"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Slide Image Placeholder 1">
            <a:extLst>
              <a:ext uri="{FF2B5EF4-FFF2-40B4-BE49-F238E27FC236}">
                <a16:creationId xmlns:a16="http://schemas.microsoft.com/office/drawing/2014/main" id="{E8B153CA-6A13-4304-9BB0-867CC7A891E9}"/>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0115" name="Notes Placeholder 2">
            <a:extLst>
              <a:ext uri="{FF2B5EF4-FFF2-40B4-BE49-F238E27FC236}">
                <a16:creationId xmlns:a16="http://schemas.microsoft.com/office/drawing/2014/main" id="{AA38A959-E3B2-4FA8-8FB2-4EA3291F86D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GB" altLang="en-US"/>
              <a:t>Four possibilities for telling</a:t>
            </a:r>
          </a:p>
          <a:p>
            <a:pPr eaLnBrk="1" hangingPunct="1"/>
            <a:r>
              <a:rPr lang="en-GB" altLang="en-US" i="1"/>
              <a:t>Hidden</a:t>
            </a:r>
            <a:r>
              <a:rPr lang="en-GB" altLang="en-US"/>
              <a:t> - actively avoids telling, hides and denies</a:t>
            </a:r>
          </a:p>
          <a:p>
            <a:pPr eaLnBrk="1" hangingPunct="1"/>
            <a:r>
              <a:rPr lang="en-GB" altLang="en-US" i="1"/>
              <a:t>Signs and symptoms </a:t>
            </a:r>
            <a:r>
              <a:rPr lang="en-GB" altLang="en-US"/>
              <a:t>- shows through behaviour and presentation so brought to attention of services, though not directly disclose or intend to disclose </a:t>
            </a:r>
          </a:p>
          <a:p>
            <a:pPr eaLnBrk="1" hangingPunct="1"/>
            <a:r>
              <a:rPr lang="en-GB" altLang="en-US" i="1"/>
              <a:t>Prompted telling </a:t>
            </a:r>
            <a:r>
              <a:rPr lang="en-GB" altLang="en-US"/>
              <a:t>- after displaying symptoms builds trust in professional and discloses</a:t>
            </a:r>
          </a:p>
          <a:p>
            <a:pPr eaLnBrk="1" hangingPunct="1"/>
            <a:r>
              <a:rPr lang="en-GB" altLang="en-US" i="1"/>
              <a:t>Purposeful telling </a:t>
            </a:r>
            <a:r>
              <a:rPr lang="en-GB" altLang="en-US"/>
              <a:t>- purposefully approaches someone to tell</a:t>
            </a:r>
          </a:p>
          <a:p>
            <a:pPr eaLnBrk="1" hangingPunct="1">
              <a:spcBef>
                <a:spcPct val="0"/>
              </a:spcBef>
            </a:pPr>
            <a:endParaRPr lang="en-GB" altLang="en-US"/>
          </a:p>
        </p:txBody>
      </p:sp>
      <p:sp>
        <p:nvSpPr>
          <p:cNvPr id="90116" name="Slide Number Placeholder 3">
            <a:extLst>
              <a:ext uri="{FF2B5EF4-FFF2-40B4-BE49-F238E27FC236}">
                <a16:creationId xmlns:a16="http://schemas.microsoft.com/office/drawing/2014/main" id="{0B5D0F8A-4A8B-4193-ADD6-BB69754DCBB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1836" indent="-285321">
              <a:defRPr>
                <a:solidFill>
                  <a:schemeClr val="tx1"/>
                </a:solidFill>
                <a:latin typeface="Arial" panose="020B0604020202020204" pitchFamily="34" charset="0"/>
              </a:defRPr>
            </a:lvl2pPr>
            <a:lvl3pPr marL="1142871" indent="-228257">
              <a:defRPr>
                <a:solidFill>
                  <a:schemeClr val="tx1"/>
                </a:solidFill>
                <a:latin typeface="Arial" panose="020B0604020202020204" pitchFamily="34" charset="0"/>
              </a:defRPr>
            </a:lvl3pPr>
            <a:lvl4pPr marL="1599385" indent="-228257">
              <a:defRPr>
                <a:solidFill>
                  <a:schemeClr val="tx1"/>
                </a:solidFill>
                <a:latin typeface="Arial" panose="020B0604020202020204" pitchFamily="34" charset="0"/>
              </a:defRPr>
            </a:lvl4pPr>
            <a:lvl5pPr marL="2057484" indent="-228257">
              <a:defRPr>
                <a:solidFill>
                  <a:schemeClr val="tx1"/>
                </a:solidFill>
                <a:latin typeface="Arial" panose="020B0604020202020204" pitchFamily="34" charset="0"/>
              </a:defRPr>
            </a:lvl5pPr>
            <a:lvl6pPr marL="2513998" indent="-228257" eaLnBrk="0" fontAlgn="base" hangingPunct="0">
              <a:spcBef>
                <a:spcPct val="0"/>
              </a:spcBef>
              <a:spcAft>
                <a:spcPct val="0"/>
              </a:spcAft>
              <a:defRPr>
                <a:solidFill>
                  <a:schemeClr val="tx1"/>
                </a:solidFill>
                <a:latin typeface="Arial" panose="020B0604020202020204" pitchFamily="34" charset="0"/>
              </a:defRPr>
            </a:lvl6pPr>
            <a:lvl7pPr marL="2970513" indent="-228257" eaLnBrk="0" fontAlgn="base" hangingPunct="0">
              <a:spcBef>
                <a:spcPct val="0"/>
              </a:spcBef>
              <a:spcAft>
                <a:spcPct val="0"/>
              </a:spcAft>
              <a:defRPr>
                <a:solidFill>
                  <a:schemeClr val="tx1"/>
                </a:solidFill>
                <a:latin typeface="Arial" panose="020B0604020202020204" pitchFamily="34" charset="0"/>
              </a:defRPr>
            </a:lvl7pPr>
            <a:lvl8pPr marL="3427027" indent="-228257" eaLnBrk="0" fontAlgn="base" hangingPunct="0">
              <a:spcBef>
                <a:spcPct val="0"/>
              </a:spcBef>
              <a:spcAft>
                <a:spcPct val="0"/>
              </a:spcAft>
              <a:defRPr>
                <a:solidFill>
                  <a:schemeClr val="tx1"/>
                </a:solidFill>
                <a:latin typeface="Arial" panose="020B0604020202020204" pitchFamily="34" charset="0"/>
              </a:defRPr>
            </a:lvl8pPr>
            <a:lvl9pPr marL="3883541" indent="-228257" eaLnBrk="0" fontAlgn="base" hangingPunct="0">
              <a:spcBef>
                <a:spcPct val="0"/>
              </a:spcBef>
              <a:spcAft>
                <a:spcPct val="0"/>
              </a:spcAft>
              <a:defRPr>
                <a:solidFill>
                  <a:schemeClr val="tx1"/>
                </a:solidFill>
                <a:latin typeface="Arial" panose="020B0604020202020204" pitchFamily="34" charset="0"/>
              </a:defRPr>
            </a:lvl9pPr>
          </a:lstStyle>
          <a:p>
            <a:fld id="{FCDAB137-F822-4008-922E-DEB76C8A5872}" type="slidenum">
              <a:rPr lang="en-GB" altLang="en-US" smtClean="0">
                <a:latin typeface="Calibri" panose="020F0502020204030204" pitchFamily="34" charset="0"/>
              </a:rPr>
              <a:pPr/>
              <a:t>13</a:t>
            </a:fld>
            <a:endParaRPr lang="en-GB" altLang="en-US">
              <a:latin typeface="Calibri" panose="020F0502020204030204"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Slide Image Placeholder 1">
            <a:extLst>
              <a:ext uri="{FF2B5EF4-FFF2-40B4-BE49-F238E27FC236}">
                <a16:creationId xmlns:a16="http://schemas.microsoft.com/office/drawing/2014/main" id="{9EAA6B0F-98D4-4C09-969E-6A3E007CAD8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8787" name="Notes Placeholder 2">
            <a:extLst>
              <a:ext uri="{FF2B5EF4-FFF2-40B4-BE49-F238E27FC236}">
                <a16:creationId xmlns:a16="http://schemas.microsoft.com/office/drawing/2014/main" id="{12CF6793-B900-402C-92B0-15BD45FF9626}"/>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a:t>Be aware of safer recruitment policies and practice.</a:t>
            </a:r>
          </a:p>
        </p:txBody>
      </p:sp>
      <p:sp>
        <p:nvSpPr>
          <p:cNvPr id="118788" name="Footer Placeholder 3">
            <a:extLst>
              <a:ext uri="{FF2B5EF4-FFF2-40B4-BE49-F238E27FC236}">
                <a16:creationId xmlns:a16="http://schemas.microsoft.com/office/drawing/2014/main" id="{DB99AFA6-A8EC-491B-8E08-9864C430CF66}"/>
              </a:ext>
            </a:extLst>
          </p:cNvPr>
          <p:cNvSpPr>
            <a:spLocks noGrp="1"/>
          </p:cNvSpPr>
          <p:nvPr>
            <p:ph type="ftr" sz="quarter" idx="4"/>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909858">
              <a:defRPr>
                <a:solidFill>
                  <a:schemeClr val="tx1"/>
                </a:solidFill>
                <a:latin typeface="Arial" panose="020B0604020202020204" pitchFamily="34" charset="0"/>
              </a:defRPr>
            </a:lvl1pPr>
            <a:lvl2pPr marL="741836" indent="-285321" defTabSz="909858">
              <a:defRPr>
                <a:solidFill>
                  <a:schemeClr val="tx1"/>
                </a:solidFill>
                <a:latin typeface="Arial" panose="020B0604020202020204" pitchFamily="34" charset="0"/>
              </a:defRPr>
            </a:lvl2pPr>
            <a:lvl3pPr marL="1142871" indent="-228257" defTabSz="909858">
              <a:defRPr>
                <a:solidFill>
                  <a:schemeClr val="tx1"/>
                </a:solidFill>
                <a:latin typeface="Arial" panose="020B0604020202020204" pitchFamily="34" charset="0"/>
              </a:defRPr>
            </a:lvl3pPr>
            <a:lvl4pPr marL="1599385" indent="-228257" defTabSz="909858">
              <a:defRPr>
                <a:solidFill>
                  <a:schemeClr val="tx1"/>
                </a:solidFill>
                <a:latin typeface="Arial" panose="020B0604020202020204" pitchFamily="34" charset="0"/>
              </a:defRPr>
            </a:lvl4pPr>
            <a:lvl5pPr marL="2057484" indent="-228257" defTabSz="909858">
              <a:defRPr>
                <a:solidFill>
                  <a:schemeClr val="tx1"/>
                </a:solidFill>
                <a:latin typeface="Arial" panose="020B0604020202020204" pitchFamily="34" charset="0"/>
              </a:defRPr>
            </a:lvl5pPr>
            <a:lvl6pPr marL="2513998" indent="-228257" defTabSz="909858" eaLnBrk="0" fontAlgn="base" hangingPunct="0">
              <a:spcBef>
                <a:spcPct val="0"/>
              </a:spcBef>
              <a:spcAft>
                <a:spcPct val="0"/>
              </a:spcAft>
              <a:defRPr>
                <a:solidFill>
                  <a:schemeClr val="tx1"/>
                </a:solidFill>
                <a:latin typeface="Arial" panose="020B0604020202020204" pitchFamily="34" charset="0"/>
              </a:defRPr>
            </a:lvl6pPr>
            <a:lvl7pPr marL="2970513" indent="-228257" defTabSz="909858" eaLnBrk="0" fontAlgn="base" hangingPunct="0">
              <a:spcBef>
                <a:spcPct val="0"/>
              </a:spcBef>
              <a:spcAft>
                <a:spcPct val="0"/>
              </a:spcAft>
              <a:defRPr>
                <a:solidFill>
                  <a:schemeClr val="tx1"/>
                </a:solidFill>
                <a:latin typeface="Arial" panose="020B0604020202020204" pitchFamily="34" charset="0"/>
              </a:defRPr>
            </a:lvl7pPr>
            <a:lvl8pPr marL="3427027" indent="-228257" defTabSz="909858" eaLnBrk="0" fontAlgn="base" hangingPunct="0">
              <a:spcBef>
                <a:spcPct val="0"/>
              </a:spcBef>
              <a:spcAft>
                <a:spcPct val="0"/>
              </a:spcAft>
              <a:defRPr>
                <a:solidFill>
                  <a:schemeClr val="tx1"/>
                </a:solidFill>
                <a:latin typeface="Arial" panose="020B0604020202020204" pitchFamily="34" charset="0"/>
              </a:defRPr>
            </a:lvl8pPr>
            <a:lvl9pPr marL="3883541" indent="-228257" defTabSz="909858" eaLnBrk="0" fontAlgn="base" hangingPunct="0">
              <a:spcBef>
                <a:spcPct val="0"/>
              </a:spcBef>
              <a:spcAft>
                <a:spcPct val="0"/>
              </a:spcAft>
              <a:defRPr>
                <a:solidFill>
                  <a:schemeClr val="tx1"/>
                </a:solidFill>
                <a:latin typeface="Arial" panose="020B0604020202020204" pitchFamily="34" charset="0"/>
              </a:defRPr>
            </a:lvl9pPr>
          </a:lstStyle>
          <a:p>
            <a:pPr fontAlgn="base">
              <a:spcBef>
                <a:spcPct val="0"/>
              </a:spcBef>
              <a:spcAft>
                <a:spcPct val="0"/>
              </a:spcAft>
            </a:pPr>
            <a:r>
              <a:rPr lang="en-GB" altLang="en-US">
                <a:latin typeface="Calibri" panose="020F0502020204030204" pitchFamily="34" charset="0"/>
              </a:rPr>
              <a:t>Foundation Module 1: An Introduction to Safeguarding Children</a:t>
            </a:r>
            <a:endParaRPr lang="en-US" altLang="en-US">
              <a:latin typeface="Calibri" panose="020F050202020403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5_Custom Layout">
    <p:spTree>
      <p:nvGrpSpPr>
        <p:cNvPr id="1" name=""/>
        <p:cNvGrpSpPr/>
        <p:nvPr/>
      </p:nvGrpSpPr>
      <p:grpSpPr>
        <a:xfrm>
          <a:off x="0" y="0"/>
          <a:ext cx="0" cy="0"/>
          <a:chOff x="0" y="0"/>
          <a:chExt cx="0" cy="0"/>
        </a:xfrm>
      </p:grpSpPr>
      <p:grpSp>
        <p:nvGrpSpPr>
          <p:cNvPr id="4" name="Group 7">
            <a:extLst>
              <a:ext uri="{FF2B5EF4-FFF2-40B4-BE49-F238E27FC236}">
                <a16:creationId xmlns:a16="http://schemas.microsoft.com/office/drawing/2014/main" id="{7D11A77D-3EC2-43DE-B26D-45005DEEDBE2}"/>
              </a:ext>
            </a:extLst>
          </p:cNvPr>
          <p:cNvGrpSpPr>
            <a:grpSpLocks/>
          </p:cNvGrpSpPr>
          <p:nvPr userDrawn="1"/>
        </p:nvGrpSpPr>
        <p:grpSpPr bwMode="auto">
          <a:xfrm>
            <a:off x="7451725" y="169863"/>
            <a:ext cx="1538288" cy="1314450"/>
            <a:chOff x="7452320" y="169200"/>
            <a:chExt cx="1536951" cy="1315584"/>
          </a:xfrm>
        </p:grpSpPr>
        <p:sp>
          <p:nvSpPr>
            <p:cNvPr id="6" name="Freeform 7">
              <a:extLst>
                <a:ext uri="{FF2B5EF4-FFF2-40B4-BE49-F238E27FC236}">
                  <a16:creationId xmlns:a16="http://schemas.microsoft.com/office/drawing/2014/main" id="{3B7837BC-2EA7-4363-ACE3-D756425FAC05}"/>
                </a:ext>
              </a:extLst>
            </p:cNvPr>
            <p:cNvSpPr/>
            <p:nvPr userDrawn="1"/>
          </p:nvSpPr>
          <p:spPr>
            <a:xfrm>
              <a:off x="7452320" y="169200"/>
              <a:ext cx="1536951" cy="1315584"/>
            </a:xfrm>
            <a:custGeom>
              <a:avLst/>
              <a:gdLst>
                <a:gd name="connsiteX0" fmla="*/ 0 w 593725"/>
                <a:gd name="connsiteY0" fmla="*/ 0 h 600075"/>
                <a:gd name="connsiteX1" fmla="*/ 495300 w 593725"/>
                <a:gd name="connsiteY1" fmla="*/ 104775 h 600075"/>
                <a:gd name="connsiteX2" fmla="*/ 590550 w 593725"/>
                <a:gd name="connsiteY2" fmla="*/ 600075 h 600075"/>
                <a:gd name="connsiteX0" fmla="*/ 0 w 622883"/>
                <a:gd name="connsiteY0" fmla="*/ 19229 h 619304"/>
                <a:gd name="connsiteX1" fmla="*/ 524458 w 622883"/>
                <a:gd name="connsiteY1" fmla="*/ 100012 h 619304"/>
                <a:gd name="connsiteX2" fmla="*/ 590550 w 622883"/>
                <a:gd name="connsiteY2" fmla="*/ 619304 h 619304"/>
                <a:gd name="connsiteX0" fmla="*/ 0 w 627293"/>
                <a:gd name="connsiteY0" fmla="*/ 19229 h 619304"/>
                <a:gd name="connsiteX1" fmla="*/ 524458 w 627293"/>
                <a:gd name="connsiteY1" fmla="*/ 100012 h 619304"/>
                <a:gd name="connsiteX2" fmla="*/ 617009 w 627293"/>
                <a:gd name="connsiteY2" fmla="*/ 619304 h 619304"/>
                <a:gd name="connsiteX0" fmla="*/ 0 w 658143"/>
                <a:gd name="connsiteY0" fmla="*/ 50002 h 650077"/>
                <a:gd name="connsiteX1" fmla="*/ 555308 w 658143"/>
                <a:gd name="connsiteY1" fmla="*/ 100012 h 650077"/>
                <a:gd name="connsiteX2" fmla="*/ 617009 w 658143"/>
                <a:gd name="connsiteY2" fmla="*/ 650077 h 650077"/>
                <a:gd name="connsiteX0" fmla="*/ 0 w 676280"/>
                <a:gd name="connsiteY0" fmla="*/ 50002 h 650077"/>
                <a:gd name="connsiteX1" fmla="*/ 555308 w 676280"/>
                <a:gd name="connsiteY1" fmla="*/ 100012 h 650077"/>
                <a:gd name="connsiteX2" fmla="*/ 617009 w 676280"/>
                <a:gd name="connsiteY2" fmla="*/ 650077 h 650077"/>
                <a:gd name="connsiteX0" fmla="*/ 0 w 676280"/>
                <a:gd name="connsiteY0" fmla="*/ 41861 h 641936"/>
                <a:gd name="connsiteX1" fmla="*/ 555308 w 676280"/>
                <a:gd name="connsiteY1" fmla="*/ 91871 h 641936"/>
                <a:gd name="connsiteX2" fmla="*/ 617009 w 676280"/>
                <a:gd name="connsiteY2" fmla="*/ 641936 h 641936"/>
                <a:gd name="connsiteX0" fmla="*/ 0 w 676280"/>
                <a:gd name="connsiteY0" fmla="*/ 45932 h 646007"/>
                <a:gd name="connsiteX1" fmla="*/ 555308 w 676280"/>
                <a:gd name="connsiteY1" fmla="*/ 95942 h 646007"/>
                <a:gd name="connsiteX2" fmla="*/ 617009 w 676280"/>
                <a:gd name="connsiteY2" fmla="*/ 646007 h 646007"/>
                <a:gd name="connsiteX0" fmla="*/ 0 w 676280"/>
                <a:gd name="connsiteY0" fmla="*/ 62214 h 662289"/>
                <a:gd name="connsiteX1" fmla="*/ 555308 w 676280"/>
                <a:gd name="connsiteY1" fmla="*/ 112224 h 662289"/>
                <a:gd name="connsiteX2" fmla="*/ 617009 w 676280"/>
                <a:gd name="connsiteY2" fmla="*/ 662289 h 662289"/>
                <a:gd name="connsiteX0" fmla="*/ 0 w 676280"/>
                <a:gd name="connsiteY0" fmla="*/ 58143 h 658218"/>
                <a:gd name="connsiteX1" fmla="*/ 555308 w 676280"/>
                <a:gd name="connsiteY1" fmla="*/ 108153 h 658218"/>
                <a:gd name="connsiteX2" fmla="*/ 617009 w 676280"/>
                <a:gd name="connsiteY2" fmla="*/ 658218 h 658218"/>
                <a:gd name="connsiteX0" fmla="*/ 0 w 650888"/>
                <a:gd name="connsiteY0" fmla="*/ 58143 h 658218"/>
                <a:gd name="connsiteX1" fmla="*/ 555308 w 650888"/>
                <a:gd name="connsiteY1" fmla="*/ 108153 h 658218"/>
                <a:gd name="connsiteX2" fmla="*/ 617009 w 650888"/>
                <a:gd name="connsiteY2" fmla="*/ 658218 h 658218"/>
                <a:gd name="connsiteX0" fmla="*/ 0 w 650888"/>
                <a:gd name="connsiteY0" fmla="*/ 58143 h 662065"/>
                <a:gd name="connsiteX1" fmla="*/ 555308 w 650888"/>
                <a:gd name="connsiteY1" fmla="*/ 108153 h 662065"/>
                <a:gd name="connsiteX2" fmla="*/ 647859 w 650888"/>
                <a:gd name="connsiteY2" fmla="*/ 662065 h 662065"/>
                <a:gd name="connsiteX0" fmla="*/ 0 w 650888"/>
                <a:gd name="connsiteY0" fmla="*/ 58143 h 662065"/>
                <a:gd name="connsiteX1" fmla="*/ 555308 w 650888"/>
                <a:gd name="connsiteY1" fmla="*/ 108153 h 662065"/>
                <a:gd name="connsiteX2" fmla="*/ 647859 w 650888"/>
                <a:gd name="connsiteY2" fmla="*/ 662065 h 662065"/>
                <a:gd name="connsiteX0" fmla="*/ 0 w 686064"/>
                <a:gd name="connsiteY0" fmla="*/ 58143 h 662065"/>
                <a:gd name="connsiteX1" fmla="*/ 555308 w 686064"/>
                <a:gd name="connsiteY1" fmla="*/ 108153 h 662065"/>
                <a:gd name="connsiteX2" fmla="*/ 647859 w 686064"/>
                <a:gd name="connsiteY2" fmla="*/ 662065 h 662065"/>
                <a:gd name="connsiteX0" fmla="*/ 0 w 649446"/>
                <a:gd name="connsiteY0" fmla="*/ 58143 h 662065"/>
                <a:gd name="connsiteX1" fmla="*/ 555308 w 649446"/>
                <a:gd name="connsiteY1" fmla="*/ 108153 h 662065"/>
                <a:gd name="connsiteX2" fmla="*/ 647859 w 649446"/>
                <a:gd name="connsiteY2" fmla="*/ 662065 h 662065"/>
                <a:gd name="connsiteX0" fmla="*/ 0 w 674084"/>
                <a:gd name="connsiteY0" fmla="*/ 58143 h 662065"/>
                <a:gd name="connsiteX1" fmla="*/ 555308 w 674084"/>
                <a:gd name="connsiteY1" fmla="*/ 108153 h 662065"/>
                <a:gd name="connsiteX2" fmla="*/ 647859 w 674084"/>
                <a:gd name="connsiteY2" fmla="*/ 662065 h 662065"/>
                <a:gd name="connsiteX0" fmla="*/ 0 w 674084"/>
                <a:gd name="connsiteY0" fmla="*/ 50304 h 654226"/>
                <a:gd name="connsiteX1" fmla="*/ 154252 w 674084"/>
                <a:gd name="connsiteY1" fmla="*/ 31075 h 654226"/>
                <a:gd name="connsiteX2" fmla="*/ 555308 w 674084"/>
                <a:gd name="connsiteY2" fmla="*/ 100314 h 654226"/>
                <a:gd name="connsiteX3" fmla="*/ 647859 w 674084"/>
                <a:gd name="connsiteY3" fmla="*/ 654226 h 654226"/>
                <a:gd name="connsiteX0" fmla="*/ 0 w 674084"/>
                <a:gd name="connsiteY0" fmla="*/ 0 h 679225"/>
                <a:gd name="connsiteX1" fmla="*/ 154252 w 674084"/>
                <a:gd name="connsiteY1" fmla="*/ 56074 h 679225"/>
                <a:gd name="connsiteX2" fmla="*/ 555308 w 674084"/>
                <a:gd name="connsiteY2" fmla="*/ 125313 h 679225"/>
                <a:gd name="connsiteX3" fmla="*/ 647859 w 674084"/>
                <a:gd name="connsiteY3" fmla="*/ 679225 h 679225"/>
                <a:gd name="connsiteX0" fmla="*/ 0 w 674084"/>
                <a:gd name="connsiteY0" fmla="*/ 0 h 679225"/>
                <a:gd name="connsiteX1" fmla="*/ 555308 w 674084"/>
                <a:gd name="connsiteY1" fmla="*/ 125313 h 679225"/>
                <a:gd name="connsiteX2" fmla="*/ 647859 w 674084"/>
                <a:gd name="connsiteY2" fmla="*/ 679225 h 679225"/>
                <a:gd name="connsiteX0" fmla="*/ 0 w 674084"/>
                <a:gd name="connsiteY0" fmla="*/ 43964 h 667116"/>
                <a:gd name="connsiteX1" fmla="*/ 555308 w 674084"/>
                <a:gd name="connsiteY1" fmla="*/ 113204 h 667116"/>
                <a:gd name="connsiteX2" fmla="*/ 647859 w 674084"/>
                <a:gd name="connsiteY2" fmla="*/ 667116 h 667116"/>
                <a:gd name="connsiteX0" fmla="*/ 0 w 674084"/>
                <a:gd name="connsiteY0" fmla="*/ 43964 h 667116"/>
                <a:gd name="connsiteX1" fmla="*/ 555308 w 674084"/>
                <a:gd name="connsiteY1" fmla="*/ 113204 h 667116"/>
                <a:gd name="connsiteX2" fmla="*/ 647859 w 674084"/>
                <a:gd name="connsiteY2" fmla="*/ 667116 h 667116"/>
                <a:gd name="connsiteX0" fmla="*/ 0 w 674084"/>
                <a:gd name="connsiteY0" fmla="*/ 43964 h 667116"/>
                <a:gd name="connsiteX1" fmla="*/ 555308 w 674084"/>
                <a:gd name="connsiteY1" fmla="*/ 113204 h 667116"/>
                <a:gd name="connsiteX2" fmla="*/ 647859 w 674084"/>
                <a:gd name="connsiteY2" fmla="*/ 667116 h 667116"/>
                <a:gd name="connsiteX0" fmla="*/ 0 w 674084"/>
                <a:gd name="connsiteY0" fmla="*/ 43964 h 667116"/>
                <a:gd name="connsiteX1" fmla="*/ 555308 w 674084"/>
                <a:gd name="connsiteY1" fmla="*/ 113204 h 667116"/>
                <a:gd name="connsiteX2" fmla="*/ 647859 w 674084"/>
                <a:gd name="connsiteY2" fmla="*/ 667116 h 667116"/>
                <a:gd name="connsiteX0" fmla="*/ 0 w 674084"/>
                <a:gd name="connsiteY0" fmla="*/ 43964 h 667116"/>
                <a:gd name="connsiteX1" fmla="*/ 555308 w 674084"/>
                <a:gd name="connsiteY1" fmla="*/ 113204 h 667116"/>
                <a:gd name="connsiteX2" fmla="*/ 647859 w 674084"/>
                <a:gd name="connsiteY2" fmla="*/ 667116 h 667116"/>
                <a:gd name="connsiteX0" fmla="*/ 0 w 674084"/>
                <a:gd name="connsiteY0" fmla="*/ 43964 h 667116"/>
                <a:gd name="connsiteX1" fmla="*/ 555308 w 674084"/>
                <a:gd name="connsiteY1" fmla="*/ 113204 h 667116"/>
                <a:gd name="connsiteX2" fmla="*/ 647859 w 674084"/>
                <a:gd name="connsiteY2" fmla="*/ 667116 h 667116"/>
                <a:gd name="connsiteX0" fmla="*/ 0 w 674084"/>
                <a:gd name="connsiteY0" fmla="*/ 9345 h 632497"/>
                <a:gd name="connsiteX1" fmla="*/ 555308 w 674084"/>
                <a:gd name="connsiteY1" fmla="*/ 113204 h 632497"/>
                <a:gd name="connsiteX2" fmla="*/ 647859 w 674084"/>
                <a:gd name="connsiteY2" fmla="*/ 632497 h 632497"/>
                <a:gd name="connsiteX0" fmla="*/ 0 w 649446"/>
                <a:gd name="connsiteY0" fmla="*/ 9345 h 632497"/>
                <a:gd name="connsiteX1" fmla="*/ 555308 w 649446"/>
                <a:gd name="connsiteY1" fmla="*/ 113204 h 632497"/>
                <a:gd name="connsiteX2" fmla="*/ 647859 w 649446"/>
                <a:gd name="connsiteY2" fmla="*/ 632497 h 632497"/>
                <a:gd name="connsiteX0" fmla="*/ 0 w 649446"/>
                <a:gd name="connsiteY0" fmla="*/ 43965 h 667117"/>
                <a:gd name="connsiteX1" fmla="*/ 555308 w 649446"/>
                <a:gd name="connsiteY1" fmla="*/ 113204 h 667117"/>
                <a:gd name="connsiteX2" fmla="*/ 647859 w 649446"/>
                <a:gd name="connsiteY2" fmla="*/ 667117 h 667117"/>
                <a:gd name="connsiteX0" fmla="*/ 0 w 649446"/>
                <a:gd name="connsiteY0" fmla="*/ 9345 h 632497"/>
                <a:gd name="connsiteX1" fmla="*/ 555308 w 649446"/>
                <a:gd name="connsiteY1" fmla="*/ 113204 h 632497"/>
                <a:gd name="connsiteX2" fmla="*/ 647859 w 649446"/>
                <a:gd name="connsiteY2" fmla="*/ 632497 h 632497"/>
                <a:gd name="connsiteX0" fmla="*/ 0 w 658477"/>
                <a:gd name="connsiteY0" fmla="*/ 9345 h 632497"/>
                <a:gd name="connsiteX1" fmla="*/ 555308 w 658477"/>
                <a:gd name="connsiteY1" fmla="*/ 113204 h 632497"/>
                <a:gd name="connsiteX2" fmla="*/ 647859 w 658477"/>
                <a:gd name="connsiteY2" fmla="*/ 632497 h 632497"/>
              </a:gdLst>
              <a:ahLst/>
              <a:cxnLst>
                <a:cxn ang="0">
                  <a:pos x="connsiteX0" y="connsiteY0"/>
                </a:cxn>
                <a:cxn ang="0">
                  <a:pos x="connsiteX1" y="connsiteY1"/>
                </a:cxn>
                <a:cxn ang="0">
                  <a:pos x="connsiteX2" y="connsiteY2"/>
                </a:cxn>
              </a:cxnLst>
              <a:rect l="l" t="t" r="r" b="b"/>
              <a:pathLst>
                <a:path w="658477" h="632497">
                  <a:moveTo>
                    <a:pt x="0" y="9345"/>
                  </a:moveTo>
                  <a:cubicBezTo>
                    <a:pt x="159622" y="10575"/>
                    <a:pt x="447331" y="0"/>
                    <a:pt x="555308" y="113204"/>
                  </a:cubicBezTo>
                  <a:cubicBezTo>
                    <a:pt x="658477" y="223010"/>
                    <a:pt x="649446" y="435529"/>
                    <a:pt x="647859" y="632497"/>
                  </a:cubicBezTo>
                </a:path>
              </a:pathLst>
            </a:custGeom>
            <a:ln w="38100">
              <a:solidFill>
                <a:srgbClr val="AB003A">
                  <a:alpha val="50000"/>
                </a:srgbClr>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GB"/>
            </a:p>
          </p:txBody>
        </p:sp>
        <p:sp>
          <p:nvSpPr>
            <p:cNvPr id="7" name="Freeform 8">
              <a:extLst>
                <a:ext uri="{FF2B5EF4-FFF2-40B4-BE49-F238E27FC236}">
                  <a16:creationId xmlns:a16="http://schemas.microsoft.com/office/drawing/2014/main" id="{C42DC746-D673-4BE7-8F80-930A80E16A7C}"/>
                </a:ext>
              </a:extLst>
            </p:cNvPr>
            <p:cNvSpPr/>
            <p:nvPr userDrawn="1"/>
          </p:nvSpPr>
          <p:spPr>
            <a:xfrm>
              <a:off x="7740994" y="332853"/>
              <a:ext cx="1080148" cy="864345"/>
            </a:xfrm>
            <a:custGeom>
              <a:avLst/>
              <a:gdLst>
                <a:gd name="connsiteX0" fmla="*/ 0 w 593725"/>
                <a:gd name="connsiteY0" fmla="*/ 0 h 600075"/>
                <a:gd name="connsiteX1" fmla="*/ 495300 w 593725"/>
                <a:gd name="connsiteY1" fmla="*/ 104775 h 600075"/>
                <a:gd name="connsiteX2" fmla="*/ 590550 w 593725"/>
                <a:gd name="connsiteY2" fmla="*/ 600075 h 600075"/>
              </a:gdLst>
              <a:ahLst/>
              <a:cxnLst>
                <a:cxn ang="0">
                  <a:pos x="connsiteX0" y="connsiteY0"/>
                </a:cxn>
                <a:cxn ang="0">
                  <a:pos x="connsiteX1" y="connsiteY1"/>
                </a:cxn>
                <a:cxn ang="0">
                  <a:pos x="connsiteX2" y="connsiteY2"/>
                </a:cxn>
              </a:cxnLst>
              <a:rect l="l" t="t" r="r" b="b"/>
              <a:pathLst>
                <a:path w="593725" h="600075">
                  <a:moveTo>
                    <a:pt x="0" y="0"/>
                  </a:moveTo>
                  <a:cubicBezTo>
                    <a:pt x="198437" y="2381"/>
                    <a:pt x="396875" y="4763"/>
                    <a:pt x="495300" y="104775"/>
                  </a:cubicBezTo>
                  <a:cubicBezTo>
                    <a:pt x="593725" y="204788"/>
                    <a:pt x="592137" y="402431"/>
                    <a:pt x="590550" y="600075"/>
                  </a:cubicBezTo>
                </a:path>
              </a:pathLst>
            </a:custGeom>
            <a:ln w="28575">
              <a:solidFill>
                <a:srgbClr val="AB003A">
                  <a:alpha val="50000"/>
                </a:srgbClr>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GB"/>
            </a:p>
          </p:txBody>
        </p:sp>
      </p:grpSp>
      <p:sp>
        <p:nvSpPr>
          <p:cNvPr id="2" name="Title 1"/>
          <p:cNvSpPr>
            <a:spLocks noGrp="1"/>
          </p:cNvSpPr>
          <p:nvPr>
            <p:ph type="title"/>
          </p:nvPr>
        </p:nvSpPr>
        <p:spPr/>
        <p:txBody>
          <a:bodyPr>
            <a:normAutofit/>
          </a:bodyPr>
          <a:lstStyle>
            <a:lvl1pPr>
              <a:defRPr sz="3400"/>
            </a:lvl1pPr>
          </a:lstStyle>
          <a:p>
            <a:r>
              <a:rPr lang="en-US"/>
              <a:t>Click to edit Master title style</a:t>
            </a:r>
            <a:endParaRPr lang="en-GB"/>
          </a:p>
        </p:txBody>
      </p:sp>
      <p:sp>
        <p:nvSpPr>
          <p:cNvPr id="5" name="Content Placeholder 2"/>
          <p:cNvSpPr>
            <a:spLocks noGrp="1"/>
          </p:cNvSpPr>
          <p:nvPr>
            <p:ph idx="1"/>
          </p:nvPr>
        </p:nvSpPr>
        <p:spPr>
          <a:xfrm>
            <a:off x="457200" y="1600200"/>
            <a:ext cx="8229600" cy="4525963"/>
          </a:xfrm>
        </p:spPr>
        <p:txBody>
          <a:bodyPr/>
          <a:lstStyle>
            <a:lvl1pPr>
              <a:defRPr sz="3200"/>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8" name="Date Placeholder 2">
            <a:extLst>
              <a:ext uri="{FF2B5EF4-FFF2-40B4-BE49-F238E27FC236}">
                <a16:creationId xmlns:a16="http://schemas.microsoft.com/office/drawing/2014/main" id="{17CB729A-D298-4801-8AAB-8F8029913B04}"/>
              </a:ext>
            </a:extLst>
          </p:cNvPr>
          <p:cNvSpPr>
            <a:spLocks noGrp="1"/>
          </p:cNvSpPr>
          <p:nvPr>
            <p:ph type="dt" sz="half" idx="10"/>
          </p:nvPr>
        </p:nvSpPr>
        <p:spPr/>
        <p:txBody>
          <a:bodyPr/>
          <a:lstStyle>
            <a:lvl1pPr>
              <a:defRPr/>
            </a:lvl1pPr>
          </a:lstStyle>
          <a:p>
            <a:pPr>
              <a:defRPr/>
            </a:pPr>
            <a:fld id="{48313A3B-FB2B-45FD-9E5E-BDB3F8DD0E1D}" type="datetime1">
              <a:rPr lang="en-GB"/>
              <a:pPr>
                <a:defRPr/>
              </a:pPr>
              <a:t>13/11/2025</a:t>
            </a:fld>
            <a:endParaRPr lang="en-GB"/>
          </a:p>
        </p:txBody>
      </p:sp>
      <p:sp>
        <p:nvSpPr>
          <p:cNvPr id="9" name="Footer Placeholder 3">
            <a:extLst>
              <a:ext uri="{FF2B5EF4-FFF2-40B4-BE49-F238E27FC236}">
                <a16:creationId xmlns:a16="http://schemas.microsoft.com/office/drawing/2014/main" id="{EA65D886-C4DB-4A80-A416-2E4DBE335969}"/>
              </a:ext>
            </a:extLst>
          </p:cNvPr>
          <p:cNvSpPr>
            <a:spLocks noGrp="1"/>
          </p:cNvSpPr>
          <p:nvPr>
            <p:ph type="ftr" sz="quarter" idx="11"/>
          </p:nvPr>
        </p:nvSpPr>
        <p:spPr/>
        <p:txBody>
          <a:bodyPr/>
          <a:lstStyle>
            <a:lvl1pPr>
              <a:defRPr/>
            </a:lvl1pPr>
          </a:lstStyle>
          <a:p>
            <a:pPr>
              <a:defRPr/>
            </a:pPr>
            <a:r>
              <a:rPr lang="en-GB"/>
              <a:t>SCSA</a:t>
            </a:r>
          </a:p>
        </p:txBody>
      </p:sp>
    </p:spTree>
    <p:extLst>
      <p:ext uri="{BB962C8B-B14F-4D97-AF65-F5344CB8AC3E}">
        <p14:creationId xmlns:p14="http://schemas.microsoft.com/office/powerpoint/2010/main" val="3569129177"/>
      </p:ext>
    </p:extLst>
  </p:cSld>
  <p:clrMapOvr>
    <a:overrideClrMapping bg1="lt1" tx1="dk1" bg2="lt2" tx2="dk2" accent1="accent1" accent2="accent2" accent3="accent3" accent4="accent4" accent5="accent5" accent6="accent6" hlink="hlink" folHlink="folHlink"/>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E62652A-1811-4107-B108-10350A9185C6}"/>
              </a:ext>
            </a:extLst>
          </p:cNvPr>
          <p:cNvSpPr>
            <a:spLocks noGrp="1"/>
          </p:cNvSpPr>
          <p:nvPr>
            <p:ph type="dt" sz="half" idx="10"/>
          </p:nvPr>
        </p:nvSpPr>
        <p:spPr/>
        <p:txBody>
          <a:bodyPr/>
          <a:lstStyle>
            <a:lvl1pPr>
              <a:defRPr/>
            </a:lvl1pPr>
          </a:lstStyle>
          <a:p>
            <a:pPr>
              <a:defRPr/>
            </a:pPr>
            <a:fld id="{5C058141-E8AE-4D44-A16B-92FC221E58DD}" type="datetime1">
              <a:rPr lang="en-GB"/>
              <a:pPr>
                <a:defRPr/>
              </a:pPr>
              <a:t>13/11/2025</a:t>
            </a:fld>
            <a:endParaRPr lang="en-GB"/>
          </a:p>
        </p:txBody>
      </p:sp>
      <p:sp>
        <p:nvSpPr>
          <p:cNvPr id="5" name="Footer Placeholder 4">
            <a:extLst>
              <a:ext uri="{FF2B5EF4-FFF2-40B4-BE49-F238E27FC236}">
                <a16:creationId xmlns:a16="http://schemas.microsoft.com/office/drawing/2014/main" id="{37344D66-CE2A-4ADA-AE77-203A4F3CEC95}"/>
              </a:ext>
            </a:extLst>
          </p:cNvPr>
          <p:cNvSpPr>
            <a:spLocks noGrp="1"/>
          </p:cNvSpPr>
          <p:nvPr>
            <p:ph type="ftr" sz="quarter" idx="11"/>
          </p:nvPr>
        </p:nvSpPr>
        <p:spPr/>
        <p:txBody>
          <a:bodyPr/>
          <a:lstStyle>
            <a:lvl1pPr>
              <a:defRPr/>
            </a:lvl1pPr>
          </a:lstStyle>
          <a:p>
            <a:pPr>
              <a:defRPr/>
            </a:pPr>
            <a:r>
              <a:rPr lang="en-GB"/>
              <a:t>SCSA</a:t>
            </a:r>
          </a:p>
        </p:txBody>
      </p:sp>
      <p:sp>
        <p:nvSpPr>
          <p:cNvPr id="6" name="Slide Number Placeholder 5">
            <a:extLst>
              <a:ext uri="{FF2B5EF4-FFF2-40B4-BE49-F238E27FC236}">
                <a16:creationId xmlns:a16="http://schemas.microsoft.com/office/drawing/2014/main" id="{0A567BEB-0FE6-460F-B9FC-58F8F466129C}"/>
              </a:ext>
            </a:extLst>
          </p:cNvPr>
          <p:cNvSpPr>
            <a:spLocks noGrp="1"/>
          </p:cNvSpPr>
          <p:nvPr>
            <p:ph type="sldNum" sz="quarter" idx="12"/>
          </p:nvPr>
        </p:nvSpPr>
        <p:spPr/>
        <p:txBody>
          <a:bodyPr/>
          <a:lstStyle>
            <a:lvl1pPr>
              <a:defRPr/>
            </a:lvl1pPr>
          </a:lstStyle>
          <a:p>
            <a:pPr>
              <a:defRPr/>
            </a:pPr>
            <a:fld id="{DDD6062D-B263-4AD6-B4B9-D505045C1F09}" type="slidenum">
              <a:rPr lang="en-GB"/>
              <a:pPr>
                <a:defRPr/>
              </a:pPr>
              <a:t>‹#›</a:t>
            </a:fld>
            <a:endParaRPr lang="en-GB"/>
          </a:p>
        </p:txBody>
      </p:sp>
    </p:spTree>
    <p:extLst>
      <p:ext uri="{BB962C8B-B14F-4D97-AF65-F5344CB8AC3E}">
        <p14:creationId xmlns:p14="http://schemas.microsoft.com/office/powerpoint/2010/main" val="2611426528"/>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D6E78E4-1AA1-4C9F-99CC-79616FDFE6AF}"/>
              </a:ext>
            </a:extLst>
          </p:cNvPr>
          <p:cNvSpPr>
            <a:spLocks noGrp="1"/>
          </p:cNvSpPr>
          <p:nvPr>
            <p:ph type="dt" sz="half" idx="10"/>
          </p:nvPr>
        </p:nvSpPr>
        <p:spPr/>
        <p:txBody>
          <a:bodyPr/>
          <a:lstStyle>
            <a:lvl1pPr>
              <a:defRPr/>
            </a:lvl1pPr>
          </a:lstStyle>
          <a:p>
            <a:pPr>
              <a:defRPr/>
            </a:pPr>
            <a:fld id="{81D40CC7-2954-4D5F-A20C-43E49AE07AE3}" type="datetime1">
              <a:rPr lang="en-GB"/>
              <a:pPr>
                <a:defRPr/>
              </a:pPr>
              <a:t>13/11/2025</a:t>
            </a:fld>
            <a:endParaRPr lang="en-GB"/>
          </a:p>
        </p:txBody>
      </p:sp>
      <p:sp>
        <p:nvSpPr>
          <p:cNvPr id="5" name="Footer Placeholder 4">
            <a:extLst>
              <a:ext uri="{FF2B5EF4-FFF2-40B4-BE49-F238E27FC236}">
                <a16:creationId xmlns:a16="http://schemas.microsoft.com/office/drawing/2014/main" id="{FA969635-3B86-430E-B722-8232B3DDBF91}"/>
              </a:ext>
            </a:extLst>
          </p:cNvPr>
          <p:cNvSpPr>
            <a:spLocks noGrp="1"/>
          </p:cNvSpPr>
          <p:nvPr>
            <p:ph type="ftr" sz="quarter" idx="11"/>
          </p:nvPr>
        </p:nvSpPr>
        <p:spPr/>
        <p:txBody>
          <a:bodyPr/>
          <a:lstStyle>
            <a:lvl1pPr>
              <a:defRPr/>
            </a:lvl1pPr>
          </a:lstStyle>
          <a:p>
            <a:pPr>
              <a:defRPr/>
            </a:pPr>
            <a:r>
              <a:rPr lang="en-GB"/>
              <a:t>SCSA</a:t>
            </a:r>
          </a:p>
        </p:txBody>
      </p:sp>
      <p:sp>
        <p:nvSpPr>
          <p:cNvPr id="6" name="Slide Number Placeholder 5">
            <a:extLst>
              <a:ext uri="{FF2B5EF4-FFF2-40B4-BE49-F238E27FC236}">
                <a16:creationId xmlns:a16="http://schemas.microsoft.com/office/drawing/2014/main" id="{BE7E0707-787F-4AAA-A259-F758FE955321}"/>
              </a:ext>
            </a:extLst>
          </p:cNvPr>
          <p:cNvSpPr>
            <a:spLocks noGrp="1"/>
          </p:cNvSpPr>
          <p:nvPr>
            <p:ph type="sldNum" sz="quarter" idx="12"/>
          </p:nvPr>
        </p:nvSpPr>
        <p:spPr/>
        <p:txBody>
          <a:bodyPr/>
          <a:lstStyle>
            <a:lvl1pPr>
              <a:defRPr/>
            </a:lvl1pPr>
          </a:lstStyle>
          <a:p>
            <a:pPr>
              <a:defRPr/>
            </a:pPr>
            <a:fld id="{FAB1172B-A431-4544-835F-4C8315D70018}" type="slidenum">
              <a:rPr lang="en-GB"/>
              <a:pPr>
                <a:defRPr/>
              </a:pPr>
              <a:t>‹#›</a:t>
            </a:fld>
            <a:endParaRPr lang="en-GB"/>
          </a:p>
        </p:txBody>
      </p:sp>
    </p:spTree>
    <p:extLst>
      <p:ext uri="{BB962C8B-B14F-4D97-AF65-F5344CB8AC3E}">
        <p14:creationId xmlns:p14="http://schemas.microsoft.com/office/powerpoint/2010/main" val="1783460261"/>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a:t>Click to edit Master title style</a:t>
            </a:r>
            <a:endParaRPr lang="en-GB"/>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A85C410-41AD-425E-9E68-A5AB272B4639}"/>
              </a:ext>
            </a:extLst>
          </p:cNvPr>
          <p:cNvSpPr>
            <a:spLocks noGrp="1"/>
          </p:cNvSpPr>
          <p:nvPr>
            <p:ph type="dt" sz="half" idx="10"/>
          </p:nvPr>
        </p:nvSpPr>
        <p:spPr/>
        <p:txBody>
          <a:bodyPr/>
          <a:lstStyle>
            <a:lvl1pPr>
              <a:defRPr/>
            </a:lvl1pPr>
          </a:lstStyle>
          <a:p>
            <a:pPr>
              <a:defRPr/>
            </a:pPr>
            <a:fld id="{D7E9C104-36B8-4D92-A816-21F6C36F9D84}" type="datetime1">
              <a:rPr lang="en-GB"/>
              <a:pPr>
                <a:defRPr/>
              </a:pPr>
              <a:t>13/11/2025</a:t>
            </a:fld>
            <a:endParaRPr lang="en-GB"/>
          </a:p>
        </p:txBody>
      </p:sp>
      <p:sp>
        <p:nvSpPr>
          <p:cNvPr id="5" name="Footer Placeholder 4">
            <a:extLst>
              <a:ext uri="{FF2B5EF4-FFF2-40B4-BE49-F238E27FC236}">
                <a16:creationId xmlns:a16="http://schemas.microsoft.com/office/drawing/2014/main" id="{694B7987-2308-4203-9E56-E89C6637E25D}"/>
              </a:ext>
            </a:extLst>
          </p:cNvPr>
          <p:cNvSpPr>
            <a:spLocks noGrp="1"/>
          </p:cNvSpPr>
          <p:nvPr>
            <p:ph type="ftr" sz="quarter" idx="11"/>
          </p:nvPr>
        </p:nvSpPr>
        <p:spPr/>
        <p:txBody>
          <a:bodyPr/>
          <a:lstStyle>
            <a:lvl1pPr>
              <a:defRPr/>
            </a:lvl1pPr>
          </a:lstStyle>
          <a:p>
            <a:pPr>
              <a:defRPr/>
            </a:pPr>
            <a:r>
              <a:rPr lang="en-GB"/>
              <a:t>SCSA</a:t>
            </a:r>
          </a:p>
        </p:txBody>
      </p:sp>
      <p:sp>
        <p:nvSpPr>
          <p:cNvPr id="6" name="Slide Number Placeholder 5">
            <a:extLst>
              <a:ext uri="{FF2B5EF4-FFF2-40B4-BE49-F238E27FC236}">
                <a16:creationId xmlns:a16="http://schemas.microsoft.com/office/drawing/2014/main" id="{68A54C30-DCDF-4BC6-AD31-3AB71DFE0035}"/>
              </a:ext>
            </a:extLst>
          </p:cNvPr>
          <p:cNvSpPr>
            <a:spLocks noGrp="1"/>
          </p:cNvSpPr>
          <p:nvPr>
            <p:ph type="sldNum" sz="quarter" idx="12"/>
          </p:nvPr>
        </p:nvSpPr>
        <p:spPr/>
        <p:txBody>
          <a:bodyPr/>
          <a:lstStyle>
            <a:lvl1pPr>
              <a:defRPr/>
            </a:lvl1pPr>
          </a:lstStyle>
          <a:p>
            <a:pPr>
              <a:defRPr/>
            </a:pPr>
            <a:fld id="{ACCD7CF3-AC84-4E66-8D1E-4E970BF02B48}" type="slidenum">
              <a:rPr lang="en-GB"/>
              <a:pPr>
                <a:defRPr/>
              </a:pPr>
              <a:t>‹#›</a:t>
            </a:fld>
            <a:endParaRPr lang="en-GB"/>
          </a:p>
        </p:txBody>
      </p:sp>
    </p:spTree>
    <p:extLst>
      <p:ext uri="{BB962C8B-B14F-4D97-AF65-F5344CB8AC3E}">
        <p14:creationId xmlns:p14="http://schemas.microsoft.com/office/powerpoint/2010/main" val="3653487701"/>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890B49C3-5852-4E75-82E4-E15A836B6C31}"/>
              </a:ext>
            </a:extLst>
          </p:cNvPr>
          <p:cNvSpPr>
            <a:spLocks noGrp="1"/>
          </p:cNvSpPr>
          <p:nvPr>
            <p:ph type="dt" sz="half" idx="10"/>
          </p:nvPr>
        </p:nvSpPr>
        <p:spPr/>
        <p:txBody>
          <a:bodyPr/>
          <a:lstStyle>
            <a:lvl1pPr>
              <a:defRPr/>
            </a:lvl1pPr>
          </a:lstStyle>
          <a:p>
            <a:pPr>
              <a:defRPr/>
            </a:pPr>
            <a:fld id="{4E2ECF3C-B6DE-4383-870A-86A62D6410D1}" type="datetime1">
              <a:rPr lang="en-GB"/>
              <a:pPr>
                <a:defRPr/>
              </a:pPr>
              <a:t>13/11/2025</a:t>
            </a:fld>
            <a:endParaRPr lang="en-GB"/>
          </a:p>
        </p:txBody>
      </p:sp>
      <p:sp>
        <p:nvSpPr>
          <p:cNvPr id="6" name="Footer Placeholder 4">
            <a:extLst>
              <a:ext uri="{FF2B5EF4-FFF2-40B4-BE49-F238E27FC236}">
                <a16:creationId xmlns:a16="http://schemas.microsoft.com/office/drawing/2014/main" id="{1B971F82-8B70-47F1-AD97-D203CEDAB2FA}"/>
              </a:ext>
            </a:extLst>
          </p:cNvPr>
          <p:cNvSpPr>
            <a:spLocks noGrp="1"/>
          </p:cNvSpPr>
          <p:nvPr>
            <p:ph type="ftr" sz="quarter" idx="11"/>
          </p:nvPr>
        </p:nvSpPr>
        <p:spPr/>
        <p:txBody>
          <a:bodyPr/>
          <a:lstStyle>
            <a:lvl1pPr>
              <a:defRPr/>
            </a:lvl1pPr>
          </a:lstStyle>
          <a:p>
            <a:pPr>
              <a:defRPr/>
            </a:pPr>
            <a:r>
              <a:rPr lang="en-GB"/>
              <a:t>SCSA</a:t>
            </a:r>
          </a:p>
        </p:txBody>
      </p:sp>
      <p:sp>
        <p:nvSpPr>
          <p:cNvPr id="7" name="Slide Number Placeholder 5">
            <a:extLst>
              <a:ext uri="{FF2B5EF4-FFF2-40B4-BE49-F238E27FC236}">
                <a16:creationId xmlns:a16="http://schemas.microsoft.com/office/drawing/2014/main" id="{3F2857AB-DB14-4654-9474-35B057710098}"/>
              </a:ext>
            </a:extLst>
          </p:cNvPr>
          <p:cNvSpPr>
            <a:spLocks noGrp="1"/>
          </p:cNvSpPr>
          <p:nvPr>
            <p:ph type="sldNum" sz="quarter" idx="12"/>
          </p:nvPr>
        </p:nvSpPr>
        <p:spPr/>
        <p:txBody>
          <a:bodyPr/>
          <a:lstStyle>
            <a:lvl1pPr>
              <a:defRPr/>
            </a:lvl1pPr>
          </a:lstStyle>
          <a:p>
            <a:pPr>
              <a:defRPr/>
            </a:pPr>
            <a:fld id="{5350D38C-7D3C-4E83-A556-016EE24C9463}" type="slidenum">
              <a:rPr lang="en-GB"/>
              <a:pPr>
                <a:defRPr/>
              </a:pPr>
              <a:t>‹#›</a:t>
            </a:fld>
            <a:endParaRPr lang="en-GB"/>
          </a:p>
        </p:txBody>
      </p:sp>
    </p:spTree>
    <p:extLst>
      <p:ext uri="{BB962C8B-B14F-4D97-AF65-F5344CB8AC3E}">
        <p14:creationId xmlns:p14="http://schemas.microsoft.com/office/powerpoint/2010/main" val="2484294064"/>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4E0ED1A9-C223-481A-B1C8-D32A5392EC53}"/>
              </a:ext>
            </a:extLst>
          </p:cNvPr>
          <p:cNvSpPr>
            <a:spLocks noGrp="1"/>
          </p:cNvSpPr>
          <p:nvPr>
            <p:ph type="dt" sz="half" idx="10"/>
          </p:nvPr>
        </p:nvSpPr>
        <p:spPr/>
        <p:txBody>
          <a:bodyPr/>
          <a:lstStyle>
            <a:lvl1pPr>
              <a:defRPr/>
            </a:lvl1pPr>
          </a:lstStyle>
          <a:p>
            <a:pPr>
              <a:defRPr/>
            </a:pPr>
            <a:fld id="{3B596DF4-B478-4C7D-BE99-7FE462905F7E}" type="datetime1">
              <a:rPr lang="en-GB"/>
              <a:pPr>
                <a:defRPr/>
              </a:pPr>
              <a:t>13/11/2025</a:t>
            </a:fld>
            <a:endParaRPr lang="en-GB"/>
          </a:p>
        </p:txBody>
      </p:sp>
      <p:sp>
        <p:nvSpPr>
          <p:cNvPr id="8" name="Footer Placeholder 4">
            <a:extLst>
              <a:ext uri="{FF2B5EF4-FFF2-40B4-BE49-F238E27FC236}">
                <a16:creationId xmlns:a16="http://schemas.microsoft.com/office/drawing/2014/main" id="{B92F5434-0F87-40F7-A8CB-FF929B2C39E2}"/>
              </a:ext>
            </a:extLst>
          </p:cNvPr>
          <p:cNvSpPr>
            <a:spLocks noGrp="1"/>
          </p:cNvSpPr>
          <p:nvPr>
            <p:ph type="ftr" sz="quarter" idx="11"/>
          </p:nvPr>
        </p:nvSpPr>
        <p:spPr/>
        <p:txBody>
          <a:bodyPr/>
          <a:lstStyle>
            <a:lvl1pPr>
              <a:defRPr/>
            </a:lvl1pPr>
          </a:lstStyle>
          <a:p>
            <a:pPr>
              <a:defRPr/>
            </a:pPr>
            <a:r>
              <a:rPr lang="en-GB"/>
              <a:t>SCSA</a:t>
            </a:r>
          </a:p>
        </p:txBody>
      </p:sp>
      <p:sp>
        <p:nvSpPr>
          <p:cNvPr id="9" name="Slide Number Placeholder 5">
            <a:extLst>
              <a:ext uri="{FF2B5EF4-FFF2-40B4-BE49-F238E27FC236}">
                <a16:creationId xmlns:a16="http://schemas.microsoft.com/office/drawing/2014/main" id="{D94E3479-6013-4504-AFCE-973F0EA73CA8}"/>
              </a:ext>
            </a:extLst>
          </p:cNvPr>
          <p:cNvSpPr>
            <a:spLocks noGrp="1"/>
          </p:cNvSpPr>
          <p:nvPr>
            <p:ph type="sldNum" sz="quarter" idx="12"/>
          </p:nvPr>
        </p:nvSpPr>
        <p:spPr/>
        <p:txBody>
          <a:bodyPr/>
          <a:lstStyle>
            <a:lvl1pPr>
              <a:defRPr/>
            </a:lvl1pPr>
          </a:lstStyle>
          <a:p>
            <a:pPr>
              <a:defRPr/>
            </a:pPr>
            <a:fld id="{3DC25591-0572-4F43-A2A2-E3717382BC06}" type="slidenum">
              <a:rPr lang="en-GB"/>
              <a:pPr>
                <a:defRPr/>
              </a:pPr>
              <a:t>‹#›</a:t>
            </a:fld>
            <a:endParaRPr lang="en-GB"/>
          </a:p>
        </p:txBody>
      </p:sp>
    </p:spTree>
    <p:extLst>
      <p:ext uri="{BB962C8B-B14F-4D97-AF65-F5344CB8AC3E}">
        <p14:creationId xmlns:p14="http://schemas.microsoft.com/office/powerpoint/2010/main" val="3681584766"/>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DC6705FB-8D41-411D-9026-87CEB7054BE4}"/>
              </a:ext>
            </a:extLst>
          </p:cNvPr>
          <p:cNvSpPr>
            <a:spLocks noGrp="1"/>
          </p:cNvSpPr>
          <p:nvPr>
            <p:ph type="dt" sz="half" idx="10"/>
          </p:nvPr>
        </p:nvSpPr>
        <p:spPr/>
        <p:txBody>
          <a:bodyPr/>
          <a:lstStyle>
            <a:lvl1pPr>
              <a:defRPr/>
            </a:lvl1pPr>
          </a:lstStyle>
          <a:p>
            <a:pPr>
              <a:defRPr/>
            </a:pPr>
            <a:fld id="{06C1CE44-3BF9-45A9-A2B5-528B990DE706}" type="datetime1">
              <a:rPr lang="en-GB"/>
              <a:pPr>
                <a:defRPr/>
              </a:pPr>
              <a:t>13/11/2025</a:t>
            </a:fld>
            <a:endParaRPr lang="en-GB"/>
          </a:p>
        </p:txBody>
      </p:sp>
      <p:sp>
        <p:nvSpPr>
          <p:cNvPr id="4" name="Footer Placeholder 4">
            <a:extLst>
              <a:ext uri="{FF2B5EF4-FFF2-40B4-BE49-F238E27FC236}">
                <a16:creationId xmlns:a16="http://schemas.microsoft.com/office/drawing/2014/main" id="{7444CE30-DAD8-4900-862A-CF1064471905}"/>
              </a:ext>
            </a:extLst>
          </p:cNvPr>
          <p:cNvSpPr>
            <a:spLocks noGrp="1"/>
          </p:cNvSpPr>
          <p:nvPr>
            <p:ph type="ftr" sz="quarter" idx="11"/>
          </p:nvPr>
        </p:nvSpPr>
        <p:spPr/>
        <p:txBody>
          <a:bodyPr/>
          <a:lstStyle>
            <a:lvl1pPr>
              <a:defRPr/>
            </a:lvl1pPr>
          </a:lstStyle>
          <a:p>
            <a:pPr>
              <a:defRPr/>
            </a:pPr>
            <a:r>
              <a:rPr lang="en-GB"/>
              <a:t>SCSA</a:t>
            </a:r>
          </a:p>
        </p:txBody>
      </p:sp>
      <p:sp>
        <p:nvSpPr>
          <p:cNvPr id="5" name="Slide Number Placeholder 5">
            <a:extLst>
              <a:ext uri="{FF2B5EF4-FFF2-40B4-BE49-F238E27FC236}">
                <a16:creationId xmlns:a16="http://schemas.microsoft.com/office/drawing/2014/main" id="{BB1C1C12-13BE-4FAC-B366-8E9CE6FAFAE1}"/>
              </a:ext>
            </a:extLst>
          </p:cNvPr>
          <p:cNvSpPr>
            <a:spLocks noGrp="1"/>
          </p:cNvSpPr>
          <p:nvPr>
            <p:ph type="sldNum" sz="quarter" idx="12"/>
          </p:nvPr>
        </p:nvSpPr>
        <p:spPr/>
        <p:txBody>
          <a:bodyPr/>
          <a:lstStyle>
            <a:lvl1pPr>
              <a:defRPr/>
            </a:lvl1pPr>
          </a:lstStyle>
          <a:p>
            <a:pPr>
              <a:defRPr/>
            </a:pPr>
            <a:fld id="{6D842C70-F2DE-4055-B5DF-F997E05113B6}" type="slidenum">
              <a:rPr lang="en-GB"/>
              <a:pPr>
                <a:defRPr/>
              </a:pPr>
              <a:t>‹#›</a:t>
            </a:fld>
            <a:endParaRPr lang="en-GB"/>
          </a:p>
        </p:txBody>
      </p:sp>
    </p:spTree>
    <p:extLst>
      <p:ext uri="{BB962C8B-B14F-4D97-AF65-F5344CB8AC3E}">
        <p14:creationId xmlns:p14="http://schemas.microsoft.com/office/powerpoint/2010/main" val="1277719692"/>
      </p:ext>
    </p:extLst>
  </p:cSld>
  <p:clrMapOvr>
    <a:masterClrMapping/>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8D4B8A98-3D20-410C-97D7-833130B0690F}"/>
              </a:ext>
            </a:extLst>
          </p:cNvPr>
          <p:cNvSpPr>
            <a:spLocks noGrp="1"/>
          </p:cNvSpPr>
          <p:nvPr>
            <p:ph type="dt" sz="half" idx="10"/>
          </p:nvPr>
        </p:nvSpPr>
        <p:spPr/>
        <p:txBody>
          <a:bodyPr/>
          <a:lstStyle>
            <a:lvl1pPr>
              <a:defRPr/>
            </a:lvl1pPr>
          </a:lstStyle>
          <a:p>
            <a:pPr>
              <a:defRPr/>
            </a:pPr>
            <a:fld id="{B51B7FAC-0593-4798-AFAE-C282E8CA32FD}" type="datetime1">
              <a:rPr lang="en-GB"/>
              <a:pPr>
                <a:defRPr/>
              </a:pPr>
              <a:t>13/11/2025</a:t>
            </a:fld>
            <a:endParaRPr lang="en-GB"/>
          </a:p>
        </p:txBody>
      </p:sp>
      <p:sp>
        <p:nvSpPr>
          <p:cNvPr id="3" name="Footer Placeholder 4">
            <a:extLst>
              <a:ext uri="{FF2B5EF4-FFF2-40B4-BE49-F238E27FC236}">
                <a16:creationId xmlns:a16="http://schemas.microsoft.com/office/drawing/2014/main" id="{25F037F5-4104-40D6-AC0C-D16A7B500222}"/>
              </a:ext>
            </a:extLst>
          </p:cNvPr>
          <p:cNvSpPr>
            <a:spLocks noGrp="1"/>
          </p:cNvSpPr>
          <p:nvPr>
            <p:ph type="ftr" sz="quarter" idx="11"/>
          </p:nvPr>
        </p:nvSpPr>
        <p:spPr/>
        <p:txBody>
          <a:bodyPr/>
          <a:lstStyle>
            <a:lvl1pPr>
              <a:defRPr/>
            </a:lvl1pPr>
          </a:lstStyle>
          <a:p>
            <a:pPr>
              <a:defRPr/>
            </a:pPr>
            <a:r>
              <a:rPr lang="en-GB"/>
              <a:t>SCSA</a:t>
            </a:r>
          </a:p>
        </p:txBody>
      </p:sp>
      <p:sp>
        <p:nvSpPr>
          <p:cNvPr id="4" name="Slide Number Placeholder 5">
            <a:extLst>
              <a:ext uri="{FF2B5EF4-FFF2-40B4-BE49-F238E27FC236}">
                <a16:creationId xmlns:a16="http://schemas.microsoft.com/office/drawing/2014/main" id="{5B599287-2E97-49A8-AD39-AE987394DC98}"/>
              </a:ext>
            </a:extLst>
          </p:cNvPr>
          <p:cNvSpPr>
            <a:spLocks noGrp="1"/>
          </p:cNvSpPr>
          <p:nvPr>
            <p:ph type="sldNum" sz="quarter" idx="12"/>
          </p:nvPr>
        </p:nvSpPr>
        <p:spPr/>
        <p:txBody>
          <a:bodyPr/>
          <a:lstStyle>
            <a:lvl1pPr>
              <a:defRPr/>
            </a:lvl1pPr>
          </a:lstStyle>
          <a:p>
            <a:pPr>
              <a:defRPr/>
            </a:pPr>
            <a:fld id="{B2273311-C16D-4AAB-BA9A-2CA28B5AEAB4}" type="slidenum">
              <a:rPr lang="en-GB"/>
              <a:pPr>
                <a:defRPr/>
              </a:pPr>
              <a:t>‹#›</a:t>
            </a:fld>
            <a:endParaRPr lang="en-GB"/>
          </a:p>
        </p:txBody>
      </p:sp>
    </p:spTree>
    <p:extLst>
      <p:ext uri="{BB962C8B-B14F-4D97-AF65-F5344CB8AC3E}">
        <p14:creationId xmlns:p14="http://schemas.microsoft.com/office/powerpoint/2010/main" val="613974502"/>
      </p:ext>
    </p:extLst>
  </p:cSld>
  <p:clrMapOvr>
    <a:masterClrMapping/>
  </p:clrMapOvr>
  <p:hf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3">
            <a:extLst>
              <a:ext uri="{FF2B5EF4-FFF2-40B4-BE49-F238E27FC236}">
                <a16:creationId xmlns:a16="http://schemas.microsoft.com/office/drawing/2014/main" id="{9A9818EF-1E64-48BD-B8B2-6FADFDFC278E}"/>
              </a:ext>
            </a:extLst>
          </p:cNvPr>
          <p:cNvSpPr>
            <a:spLocks noGrp="1"/>
          </p:cNvSpPr>
          <p:nvPr>
            <p:ph type="dt" sz="half" idx="10"/>
          </p:nvPr>
        </p:nvSpPr>
        <p:spPr/>
        <p:txBody>
          <a:bodyPr/>
          <a:lstStyle>
            <a:lvl1pPr>
              <a:defRPr/>
            </a:lvl1pPr>
          </a:lstStyle>
          <a:p>
            <a:pPr>
              <a:defRPr/>
            </a:pPr>
            <a:fld id="{C62EC013-0AF8-4D80-8797-06D80A12FE6A}" type="datetime1">
              <a:rPr lang="en-GB"/>
              <a:pPr>
                <a:defRPr/>
              </a:pPr>
              <a:t>13/11/2025</a:t>
            </a:fld>
            <a:endParaRPr lang="en-GB"/>
          </a:p>
        </p:txBody>
      </p:sp>
      <p:sp>
        <p:nvSpPr>
          <p:cNvPr id="6" name="Footer Placeholder 4">
            <a:extLst>
              <a:ext uri="{FF2B5EF4-FFF2-40B4-BE49-F238E27FC236}">
                <a16:creationId xmlns:a16="http://schemas.microsoft.com/office/drawing/2014/main" id="{8561C99D-BE98-49B4-A8C3-C1002F78022B}"/>
              </a:ext>
            </a:extLst>
          </p:cNvPr>
          <p:cNvSpPr>
            <a:spLocks noGrp="1"/>
          </p:cNvSpPr>
          <p:nvPr>
            <p:ph type="ftr" sz="quarter" idx="11"/>
          </p:nvPr>
        </p:nvSpPr>
        <p:spPr/>
        <p:txBody>
          <a:bodyPr/>
          <a:lstStyle>
            <a:lvl1pPr>
              <a:defRPr/>
            </a:lvl1pPr>
          </a:lstStyle>
          <a:p>
            <a:pPr>
              <a:defRPr/>
            </a:pPr>
            <a:r>
              <a:rPr lang="en-GB"/>
              <a:t>SCSA</a:t>
            </a:r>
          </a:p>
        </p:txBody>
      </p:sp>
      <p:sp>
        <p:nvSpPr>
          <p:cNvPr id="7" name="Slide Number Placeholder 5">
            <a:extLst>
              <a:ext uri="{FF2B5EF4-FFF2-40B4-BE49-F238E27FC236}">
                <a16:creationId xmlns:a16="http://schemas.microsoft.com/office/drawing/2014/main" id="{3EFC8D27-374C-47CF-B6A3-30C7AEA6745D}"/>
              </a:ext>
            </a:extLst>
          </p:cNvPr>
          <p:cNvSpPr>
            <a:spLocks noGrp="1"/>
          </p:cNvSpPr>
          <p:nvPr>
            <p:ph type="sldNum" sz="quarter" idx="12"/>
          </p:nvPr>
        </p:nvSpPr>
        <p:spPr/>
        <p:txBody>
          <a:bodyPr/>
          <a:lstStyle>
            <a:lvl1pPr>
              <a:defRPr/>
            </a:lvl1pPr>
          </a:lstStyle>
          <a:p>
            <a:pPr>
              <a:defRPr/>
            </a:pPr>
            <a:fld id="{4240829E-16E7-4D3C-9D51-D4A3854A313E}" type="slidenum">
              <a:rPr lang="en-GB"/>
              <a:pPr>
                <a:defRPr/>
              </a:pPr>
              <a:t>‹#›</a:t>
            </a:fld>
            <a:endParaRPr lang="en-GB"/>
          </a:p>
        </p:txBody>
      </p:sp>
    </p:spTree>
    <p:extLst>
      <p:ext uri="{BB962C8B-B14F-4D97-AF65-F5344CB8AC3E}">
        <p14:creationId xmlns:p14="http://schemas.microsoft.com/office/powerpoint/2010/main" val="1813312501"/>
      </p:ext>
    </p:extLst>
  </p:cSld>
  <p:clrMapOvr>
    <a:masterClrMapping/>
  </p:clrMapOvr>
  <p:hf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Picture Placeholder 2"/>
          <p:cNvSpPr>
            <a:spLocks noGrp="1"/>
          </p:cNvSpPr>
          <p:nvPr>
            <p:ph type="pic" idx="1"/>
          </p:nvPr>
        </p:nvSpPr>
        <p:spPr>
          <a:xfrm>
            <a:off x="3887391" y="987426"/>
            <a:ext cx="4629150" cy="4873625"/>
          </a:xfrm>
        </p:spPr>
        <p:txBody>
          <a:bodyPr rtlCol="0">
            <a:normAutofit/>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endParaRPr lang="en-GB" noProof="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3">
            <a:extLst>
              <a:ext uri="{FF2B5EF4-FFF2-40B4-BE49-F238E27FC236}">
                <a16:creationId xmlns:a16="http://schemas.microsoft.com/office/drawing/2014/main" id="{6F224A3D-DAC4-4923-B915-32DA9445A645}"/>
              </a:ext>
            </a:extLst>
          </p:cNvPr>
          <p:cNvSpPr>
            <a:spLocks noGrp="1"/>
          </p:cNvSpPr>
          <p:nvPr>
            <p:ph type="dt" sz="half" idx="10"/>
          </p:nvPr>
        </p:nvSpPr>
        <p:spPr/>
        <p:txBody>
          <a:bodyPr/>
          <a:lstStyle>
            <a:lvl1pPr>
              <a:defRPr/>
            </a:lvl1pPr>
          </a:lstStyle>
          <a:p>
            <a:pPr>
              <a:defRPr/>
            </a:pPr>
            <a:fld id="{F5B8CE52-0A60-4CF3-9E32-04B82A4ECA41}" type="datetime1">
              <a:rPr lang="en-GB"/>
              <a:pPr>
                <a:defRPr/>
              </a:pPr>
              <a:t>13/11/2025</a:t>
            </a:fld>
            <a:endParaRPr lang="en-GB"/>
          </a:p>
        </p:txBody>
      </p:sp>
      <p:sp>
        <p:nvSpPr>
          <p:cNvPr id="6" name="Footer Placeholder 4">
            <a:extLst>
              <a:ext uri="{FF2B5EF4-FFF2-40B4-BE49-F238E27FC236}">
                <a16:creationId xmlns:a16="http://schemas.microsoft.com/office/drawing/2014/main" id="{2BFBF039-8C73-4401-A9FB-D24CAF7E91F2}"/>
              </a:ext>
            </a:extLst>
          </p:cNvPr>
          <p:cNvSpPr>
            <a:spLocks noGrp="1"/>
          </p:cNvSpPr>
          <p:nvPr>
            <p:ph type="ftr" sz="quarter" idx="11"/>
          </p:nvPr>
        </p:nvSpPr>
        <p:spPr/>
        <p:txBody>
          <a:bodyPr/>
          <a:lstStyle>
            <a:lvl1pPr>
              <a:defRPr/>
            </a:lvl1pPr>
          </a:lstStyle>
          <a:p>
            <a:pPr>
              <a:defRPr/>
            </a:pPr>
            <a:r>
              <a:rPr lang="en-GB"/>
              <a:t>SCSA</a:t>
            </a:r>
          </a:p>
        </p:txBody>
      </p:sp>
      <p:sp>
        <p:nvSpPr>
          <p:cNvPr id="7" name="Slide Number Placeholder 5">
            <a:extLst>
              <a:ext uri="{FF2B5EF4-FFF2-40B4-BE49-F238E27FC236}">
                <a16:creationId xmlns:a16="http://schemas.microsoft.com/office/drawing/2014/main" id="{85544EDA-4801-469F-94EE-73B573A1E957}"/>
              </a:ext>
            </a:extLst>
          </p:cNvPr>
          <p:cNvSpPr>
            <a:spLocks noGrp="1"/>
          </p:cNvSpPr>
          <p:nvPr>
            <p:ph type="sldNum" sz="quarter" idx="12"/>
          </p:nvPr>
        </p:nvSpPr>
        <p:spPr/>
        <p:txBody>
          <a:bodyPr/>
          <a:lstStyle>
            <a:lvl1pPr>
              <a:defRPr/>
            </a:lvl1pPr>
          </a:lstStyle>
          <a:p>
            <a:pPr>
              <a:defRPr/>
            </a:pPr>
            <a:fld id="{738F7A2E-D481-42D9-8889-8892E3A7BD5C}" type="slidenum">
              <a:rPr lang="en-GB"/>
              <a:pPr>
                <a:defRPr/>
              </a:pPr>
              <a:t>‹#›</a:t>
            </a:fld>
            <a:endParaRPr lang="en-GB"/>
          </a:p>
        </p:txBody>
      </p:sp>
    </p:spTree>
    <p:extLst>
      <p:ext uri="{BB962C8B-B14F-4D97-AF65-F5344CB8AC3E}">
        <p14:creationId xmlns:p14="http://schemas.microsoft.com/office/powerpoint/2010/main" val="1630738938"/>
      </p:ext>
    </p:extLst>
  </p:cSld>
  <p:clrMapOvr>
    <a:masterClrMapping/>
  </p:clrMapOvr>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1DF5422-9AC0-4572-A4E5-9EB760D01A14}"/>
              </a:ext>
            </a:extLst>
          </p:cNvPr>
          <p:cNvSpPr>
            <a:spLocks noGrp="1"/>
          </p:cNvSpPr>
          <p:nvPr>
            <p:ph type="dt" sz="half" idx="10"/>
          </p:nvPr>
        </p:nvSpPr>
        <p:spPr/>
        <p:txBody>
          <a:bodyPr/>
          <a:lstStyle>
            <a:lvl1pPr>
              <a:defRPr/>
            </a:lvl1pPr>
          </a:lstStyle>
          <a:p>
            <a:pPr>
              <a:defRPr/>
            </a:pPr>
            <a:fld id="{FB23A98D-7587-429F-AC52-94D49D67D420}" type="datetime1">
              <a:rPr lang="en-GB"/>
              <a:pPr>
                <a:defRPr/>
              </a:pPr>
              <a:t>13/11/2025</a:t>
            </a:fld>
            <a:endParaRPr lang="en-GB"/>
          </a:p>
        </p:txBody>
      </p:sp>
      <p:sp>
        <p:nvSpPr>
          <p:cNvPr id="5" name="Footer Placeholder 4">
            <a:extLst>
              <a:ext uri="{FF2B5EF4-FFF2-40B4-BE49-F238E27FC236}">
                <a16:creationId xmlns:a16="http://schemas.microsoft.com/office/drawing/2014/main" id="{5282CE0F-736D-45B9-817C-F11F61CE02C1}"/>
              </a:ext>
            </a:extLst>
          </p:cNvPr>
          <p:cNvSpPr>
            <a:spLocks noGrp="1"/>
          </p:cNvSpPr>
          <p:nvPr>
            <p:ph type="ftr" sz="quarter" idx="11"/>
          </p:nvPr>
        </p:nvSpPr>
        <p:spPr/>
        <p:txBody>
          <a:bodyPr/>
          <a:lstStyle>
            <a:lvl1pPr>
              <a:defRPr/>
            </a:lvl1pPr>
          </a:lstStyle>
          <a:p>
            <a:pPr>
              <a:defRPr/>
            </a:pPr>
            <a:r>
              <a:rPr lang="en-GB"/>
              <a:t>SCSA</a:t>
            </a:r>
          </a:p>
        </p:txBody>
      </p:sp>
      <p:sp>
        <p:nvSpPr>
          <p:cNvPr id="6" name="Slide Number Placeholder 5">
            <a:extLst>
              <a:ext uri="{FF2B5EF4-FFF2-40B4-BE49-F238E27FC236}">
                <a16:creationId xmlns:a16="http://schemas.microsoft.com/office/drawing/2014/main" id="{24390DB7-C7DE-4266-975F-ED6C8E6C4875}"/>
              </a:ext>
            </a:extLst>
          </p:cNvPr>
          <p:cNvSpPr>
            <a:spLocks noGrp="1"/>
          </p:cNvSpPr>
          <p:nvPr>
            <p:ph type="sldNum" sz="quarter" idx="12"/>
          </p:nvPr>
        </p:nvSpPr>
        <p:spPr/>
        <p:txBody>
          <a:bodyPr/>
          <a:lstStyle>
            <a:lvl1pPr>
              <a:defRPr/>
            </a:lvl1pPr>
          </a:lstStyle>
          <a:p>
            <a:pPr>
              <a:defRPr/>
            </a:pPr>
            <a:fld id="{D28549A0-9952-432C-B6D0-4E44997E5E48}" type="slidenum">
              <a:rPr lang="en-GB"/>
              <a:pPr>
                <a:defRPr/>
              </a:pPr>
              <a:t>‹#›</a:t>
            </a:fld>
            <a:endParaRPr lang="en-GB"/>
          </a:p>
        </p:txBody>
      </p:sp>
    </p:spTree>
    <p:extLst>
      <p:ext uri="{BB962C8B-B14F-4D97-AF65-F5344CB8AC3E}">
        <p14:creationId xmlns:p14="http://schemas.microsoft.com/office/powerpoint/2010/main" val="3398505362"/>
      </p:ext>
    </p:extLst>
  </p:cSld>
  <p:clrMapOvr>
    <a:masterClrMapping/>
  </p:clrMapOvr>
  <p:hf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DB85325-36F5-46CB-B104-E81A3ABDF59E}"/>
              </a:ext>
            </a:extLst>
          </p:cNvPr>
          <p:cNvSpPr>
            <a:spLocks noGrp="1"/>
          </p:cNvSpPr>
          <p:nvPr>
            <p:ph type="dt" sz="half" idx="10"/>
          </p:nvPr>
        </p:nvSpPr>
        <p:spPr/>
        <p:txBody>
          <a:bodyPr/>
          <a:lstStyle>
            <a:lvl1pPr>
              <a:defRPr/>
            </a:lvl1pPr>
          </a:lstStyle>
          <a:p>
            <a:pPr>
              <a:defRPr/>
            </a:pPr>
            <a:fld id="{A6521768-3310-4107-9A8E-B2F3395E2736}" type="datetime1">
              <a:rPr lang="en-GB"/>
              <a:pPr>
                <a:defRPr/>
              </a:pPr>
              <a:t>13/11/2025</a:t>
            </a:fld>
            <a:endParaRPr lang="en-GB"/>
          </a:p>
        </p:txBody>
      </p:sp>
      <p:sp>
        <p:nvSpPr>
          <p:cNvPr id="5" name="Footer Placeholder 4">
            <a:extLst>
              <a:ext uri="{FF2B5EF4-FFF2-40B4-BE49-F238E27FC236}">
                <a16:creationId xmlns:a16="http://schemas.microsoft.com/office/drawing/2014/main" id="{7EB00473-DD7B-4E58-9B89-FA40AF0152A6}"/>
              </a:ext>
            </a:extLst>
          </p:cNvPr>
          <p:cNvSpPr>
            <a:spLocks noGrp="1"/>
          </p:cNvSpPr>
          <p:nvPr>
            <p:ph type="ftr" sz="quarter" idx="11"/>
          </p:nvPr>
        </p:nvSpPr>
        <p:spPr/>
        <p:txBody>
          <a:bodyPr/>
          <a:lstStyle>
            <a:lvl1pPr>
              <a:defRPr/>
            </a:lvl1pPr>
          </a:lstStyle>
          <a:p>
            <a:pPr>
              <a:defRPr/>
            </a:pPr>
            <a:r>
              <a:rPr lang="en-GB"/>
              <a:t>SCSA</a:t>
            </a:r>
          </a:p>
        </p:txBody>
      </p:sp>
      <p:sp>
        <p:nvSpPr>
          <p:cNvPr id="6" name="Slide Number Placeholder 5">
            <a:extLst>
              <a:ext uri="{FF2B5EF4-FFF2-40B4-BE49-F238E27FC236}">
                <a16:creationId xmlns:a16="http://schemas.microsoft.com/office/drawing/2014/main" id="{CAD6054F-A5FF-45E4-A332-D867446490DC}"/>
              </a:ext>
            </a:extLst>
          </p:cNvPr>
          <p:cNvSpPr>
            <a:spLocks noGrp="1"/>
          </p:cNvSpPr>
          <p:nvPr>
            <p:ph type="sldNum" sz="quarter" idx="12"/>
          </p:nvPr>
        </p:nvSpPr>
        <p:spPr/>
        <p:txBody>
          <a:bodyPr/>
          <a:lstStyle>
            <a:lvl1pPr>
              <a:defRPr/>
            </a:lvl1pPr>
          </a:lstStyle>
          <a:p>
            <a:pPr>
              <a:defRPr/>
            </a:pPr>
            <a:fld id="{C743B772-A35B-436F-ACD7-8E253A496608}" type="slidenum">
              <a:rPr lang="en-GB"/>
              <a:pPr>
                <a:defRPr/>
              </a:pPr>
              <a:t>‹#›</a:t>
            </a:fld>
            <a:endParaRPr lang="en-GB"/>
          </a:p>
        </p:txBody>
      </p:sp>
    </p:spTree>
    <p:extLst>
      <p:ext uri="{BB962C8B-B14F-4D97-AF65-F5344CB8AC3E}">
        <p14:creationId xmlns:p14="http://schemas.microsoft.com/office/powerpoint/2010/main" val="3158015843"/>
      </p:ext>
    </p:extLst>
  </p:cSld>
  <p:clrMapOvr>
    <a:masterClrMapping/>
  </p:clrMapOvr>
  <p:hf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Generic Content 1">
    <p:spTree>
      <p:nvGrpSpPr>
        <p:cNvPr id="1" name=""/>
        <p:cNvGrpSpPr/>
        <p:nvPr/>
      </p:nvGrpSpPr>
      <p:grpSpPr>
        <a:xfrm>
          <a:off x="0" y="0"/>
          <a:ext cx="0" cy="0"/>
          <a:chOff x="0" y="0"/>
          <a:chExt cx="0" cy="0"/>
        </a:xfrm>
      </p:grpSpPr>
      <p:sp>
        <p:nvSpPr>
          <p:cNvPr id="19" name="Title 1"/>
          <p:cNvSpPr>
            <a:spLocks noGrp="1"/>
          </p:cNvSpPr>
          <p:nvPr>
            <p:ph type="title" hasCustomPrompt="1"/>
          </p:nvPr>
        </p:nvSpPr>
        <p:spPr>
          <a:xfrm>
            <a:off x="438151" y="1040989"/>
            <a:ext cx="8480560" cy="721552"/>
          </a:xfrm>
          <a:prstGeom prst="rect">
            <a:avLst/>
          </a:prstGeom>
        </p:spPr>
        <p:txBody>
          <a:bodyPr>
            <a:normAutofit/>
          </a:bodyPr>
          <a:lstStyle>
            <a:lvl1pPr>
              <a:defRPr sz="2585" b="1">
                <a:solidFill>
                  <a:srgbClr val="0C499C"/>
                </a:solidFill>
              </a:defRPr>
            </a:lvl1pPr>
          </a:lstStyle>
          <a:p>
            <a:r>
              <a:rPr lang="en-US"/>
              <a:t>(Slide Title)</a:t>
            </a:r>
          </a:p>
        </p:txBody>
      </p:sp>
      <p:sp>
        <p:nvSpPr>
          <p:cNvPr id="20" name="Content Placeholder 2"/>
          <p:cNvSpPr>
            <a:spLocks noGrp="1"/>
          </p:cNvSpPr>
          <p:nvPr>
            <p:ph idx="15" hasCustomPrompt="1"/>
          </p:nvPr>
        </p:nvSpPr>
        <p:spPr>
          <a:xfrm>
            <a:off x="666751" y="2000250"/>
            <a:ext cx="8251960" cy="495300"/>
          </a:xfrm>
          <a:prstGeom prst="rect">
            <a:avLst/>
          </a:prstGeom>
        </p:spPr>
        <p:txBody>
          <a:bodyPr>
            <a:normAutofit/>
          </a:bodyPr>
          <a:lstStyle>
            <a:lvl1pPr marL="0" indent="0" algn="just">
              <a:buNone/>
              <a:defRPr lang="en-GB" sz="2031" b="0" i="0" u="none" strike="noStrike" baseline="0" smtClean="0">
                <a:solidFill>
                  <a:srgbClr val="595959"/>
                </a:solidFill>
              </a:defRPr>
            </a:lvl1pPr>
          </a:lstStyle>
          <a:p>
            <a:r>
              <a:rPr lang="en-GB" sz="2031" b="0" i="0" u="none" strike="noStrike" baseline="0">
                <a:solidFill>
                  <a:srgbClr val="4D4D4F"/>
                </a:solidFill>
                <a:latin typeface="ArialMT"/>
              </a:rPr>
              <a:t>(Intro text:)</a:t>
            </a:r>
            <a:endParaRPr lang="en-US"/>
          </a:p>
        </p:txBody>
      </p:sp>
      <p:sp>
        <p:nvSpPr>
          <p:cNvPr id="23" name="Text Placeholder 18"/>
          <p:cNvSpPr>
            <a:spLocks noGrp="1"/>
          </p:cNvSpPr>
          <p:nvPr>
            <p:ph type="body" sz="quarter" idx="16" hasCustomPrompt="1"/>
          </p:nvPr>
        </p:nvSpPr>
        <p:spPr>
          <a:xfrm>
            <a:off x="647701" y="2644775"/>
            <a:ext cx="8271011" cy="3035300"/>
          </a:xfrm>
          <a:prstGeom prst="rect">
            <a:avLst/>
          </a:prstGeom>
        </p:spPr>
        <p:txBody>
          <a:bodyPr/>
          <a:lstStyle>
            <a:lvl1pPr marL="316531" indent="-316531">
              <a:buFontTx/>
              <a:buBlip>
                <a:blip r:embed="rId2"/>
              </a:buBlip>
              <a:defRPr sz="2031">
                <a:solidFill>
                  <a:srgbClr val="595959"/>
                </a:solidFill>
                <a:latin typeface="+mj-lt"/>
              </a:defRPr>
            </a:lvl1pPr>
          </a:lstStyle>
          <a:p>
            <a:r>
              <a:rPr lang="en-GB" sz="2031" b="0" i="0" u="none" strike="noStrike" baseline="0">
                <a:solidFill>
                  <a:srgbClr val="4D4D4F"/>
                </a:solidFill>
                <a:latin typeface="ArialMT"/>
              </a:rPr>
              <a:t>Bullet Point 1</a:t>
            </a:r>
          </a:p>
          <a:p>
            <a:r>
              <a:rPr lang="en-GB" sz="2031" b="0" i="0" u="none" strike="noStrike" baseline="0">
                <a:solidFill>
                  <a:srgbClr val="4D4D4F"/>
                </a:solidFill>
                <a:latin typeface="ArialMT"/>
              </a:rPr>
              <a:t>Bullet Point 2</a:t>
            </a:r>
            <a:endParaRPr lang="en-US"/>
          </a:p>
          <a:p>
            <a:r>
              <a:rPr lang="en-US"/>
              <a:t>Bullet Point 3</a:t>
            </a:r>
          </a:p>
          <a:p>
            <a:r>
              <a:rPr lang="en-GB" sz="2031" b="0" i="0" u="none" strike="noStrike" baseline="0">
                <a:solidFill>
                  <a:srgbClr val="4D4D4F"/>
                </a:solidFill>
                <a:latin typeface="ArialMT"/>
              </a:rPr>
              <a:t>Bullet Point 4</a:t>
            </a:r>
          </a:p>
          <a:p>
            <a:r>
              <a:rPr lang="en-GB" sz="2031" b="0" i="0" u="none" strike="noStrike" baseline="0">
                <a:solidFill>
                  <a:srgbClr val="4D4D4F"/>
                </a:solidFill>
                <a:latin typeface="ArialMT"/>
              </a:rPr>
              <a:t>Bullet Point 5</a:t>
            </a:r>
            <a:endParaRPr lang="en-US"/>
          </a:p>
          <a:p>
            <a:endParaRPr lang="en-GB" sz="2031" b="0" i="0" u="none" strike="noStrike" baseline="0">
              <a:solidFill>
                <a:srgbClr val="4D4D4F"/>
              </a:solidFill>
              <a:latin typeface="ArialMT"/>
            </a:endParaRPr>
          </a:p>
          <a:p>
            <a:endParaRPr lang="en-US"/>
          </a:p>
          <a:p>
            <a:pPr lvl="0"/>
            <a:endParaRPr lang="en-GB"/>
          </a:p>
        </p:txBody>
      </p:sp>
    </p:spTree>
    <p:extLst>
      <p:ext uri="{BB962C8B-B14F-4D97-AF65-F5344CB8AC3E}">
        <p14:creationId xmlns:p14="http://schemas.microsoft.com/office/powerpoint/2010/main" val="2164327412"/>
      </p:ext>
    </p:extLst>
  </p:cSld>
  <p:clrMapOvr>
    <a:masterClrMapping/>
  </p:clrMapOvr>
  <p:hf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AB2E25C-C1A4-420B-ABC7-815BE4E867A2}" type="datetime1">
              <a:rPr lang="en-GB" smtClean="0"/>
              <a:t>13/11/2025</a:t>
            </a:fld>
            <a:endParaRPr lang="en-GB"/>
          </a:p>
        </p:txBody>
      </p:sp>
      <p:sp>
        <p:nvSpPr>
          <p:cNvPr id="5" name="Slide Number Placeholder 4"/>
          <p:cNvSpPr>
            <a:spLocks noGrp="1"/>
          </p:cNvSpPr>
          <p:nvPr>
            <p:ph type="sldNum" sz="quarter" idx="12"/>
          </p:nvPr>
        </p:nvSpPr>
        <p:spPr>
          <a:xfrm>
            <a:off x="6553200" y="6356352"/>
            <a:ext cx="2133600" cy="365125"/>
          </a:xfrm>
          <a:prstGeom prst="rect">
            <a:avLst/>
          </a:prstGeom>
        </p:spPr>
        <p:txBody>
          <a:bodyPr/>
          <a:lstStyle/>
          <a:p>
            <a:endParaRPr lang="en-GB"/>
          </a:p>
        </p:txBody>
      </p:sp>
      <p:sp>
        <p:nvSpPr>
          <p:cNvPr id="6" name="Content Placeholder 2"/>
          <p:cNvSpPr>
            <a:spLocks noGrp="1"/>
          </p:cNvSpPr>
          <p:nvPr>
            <p:ph idx="1"/>
          </p:nvPr>
        </p:nvSpPr>
        <p:spPr>
          <a:xfrm>
            <a:off x="457200" y="1600202"/>
            <a:ext cx="8229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354619750"/>
      </p:ext>
    </p:extLst>
  </p:cSld>
  <p:clrMapOvr>
    <a:masterClrMapping/>
  </p:clrMapOvr>
  <p:hf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4096808-2679-5BFE-FF7B-7678076574F7}"/>
              </a:ext>
            </a:extLst>
          </p:cNvPr>
          <p:cNvSpPr>
            <a:spLocks noGrp="1"/>
          </p:cNvSpPr>
          <p:nvPr>
            <p:ph type="dt" sz="half" idx="10"/>
          </p:nvPr>
        </p:nvSpPr>
        <p:spPr/>
        <p:txBody>
          <a:bodyPr/>
          <a:lstStyle>
            <a:lvl1pPr>
              <a:defRPr/>
            </a:lvl1pPr>
          </a:lstStyle>
          <a:p>
            <a:pPr>
              <a:defRPr/>
            </a:pPr>
            <a:fld id="{03AA905F-FDDA-4786-8F86-31458C9D500F}" type="datetime1">
              <a:rPr lang="en-GB"/>
              <a:pPr>
                <a:defRPr/>
              </a:pPr>
              <a:t>13/11/2025</a:t>
            </a:fld>
            <a:endParaRPr lang="en-GB"/>
          </a:p>
        </p:txBody>
      </p:sp>
      <p:sp>
        <p:nvSpPr>
          <p:cNvPr id="5" name="Footer Placeholder 4">
            <a:extLst>
              <a:ext uri="{FF2B5EF4-FFF2-40B4-BE49-F238E27FC236}">
                <a16:creationId xmlns:a16="http://schemas.microsoft.com/office/drawing/2014/main" id="{A546B969-150D-855A-91E2-027C4BFE633A}"/>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BC4CC2CB-96D8-698F-94D3-DFD68D7E9F18}"/>
              </a:ext>
            </a:extLst>
          </p:cNvPr>
          <p:cNvSpPr>
            <a:spLocks noGrp="1"/>
          </p:cNvSpPr>
          <p:nvPr>
            <p:ph type="sldNum" sz="quarter" idx="12"/>
          </p:nvPr>
        </p:nvSpPr>
        <p:spPr/>
        <p:txBody>
          <a:bodyPr/>
          <a:lstStyle>
            <a:lvl1pPr>
              <a:defRPr/>
            </a:lvl1pPr>
          </a:lstStyle>
          <a:p>
            <a:pPr>
              <a:defRPr/>
            </a:pPr>
            <a:fld id="{5A9D505C-1FE8-4932-AB55-43760988D3A7}" type="slidenum">
              <a:rPr lang="en-GB"/>
              <a:pPr>
                <a:defRPr/>
              </a:pPr>
              <a:t>‹#›</a:t>
            </a:fld>
            <a:endParaRPr lang="en-GB"/>
          </a:p>
        </p:txBody>
      </p:sp>
    </p:spTree>
    <p:extLst>
      <p:ext uri="{BB962C8B-B14F-4D97-AF65-F5344CB8AC3E}">
        <p14:creationId xmlns:p14="http://schemas.microsoft.com/office/powerpoint/2010/main" val="3264233397"/>
      </p:ext>
    </p:extLst>
  </p:cSld>
  <p:clrMapOvr>
    <a:masterClrMapping/>
  </p:clrMapOvr>
  <p:hf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852EEDB-2798-0E34-BD49-1E8FA517B307}"/>
              </a:ext>
            </a:extLst>
          </p:cNvPr>
          <p:cNvSpPr>
            <a:spLocks noGrp="1"/>
          </p:cNvSpPr>
          <p:nvPr>
            <p:ph type="dt" sz="half" idx="10"/>
          </p:nvPr>
        </p:nvSpPr>
        <p:spPr/>
        <p:txBody>
          <a:bodyPr/>
          <a:lstStyle>
            <a:lvl1pPr>
              <a:defRPr/>
            </a:lvl1pPr>
          </a:lstStyle>
          <a:p>
            <a:pPr>
              <a:defRPr/>
            </a:pPr>
            <a:fld id="{4FFC0B5E-F546-4FD7-BCA3-F951B2C50016}" type="datetime1">
              <a:rPr lang="en-GB"/>
              <a:pPr>
                <a:defRPr/>
              </a:pPr>
              <a:t>13/11/2025</a:t>
            </a:fld>
            <a:endParaRPr lang="en-GB"/>
          </a:p>
        </p:txBody>
      </p:sp>
      <p:sp>
        <p:nvSpPr>
          <p:cNvPr id="5" name="Footer Placeholder 4">
            <a:extLst>
              <a:ext uri="{FF2B5EF4-FFF2-40B4-BE49-F238E27FC236}">
                <a16:creationId xmlns:a16="http://schemas.microsoft.com/office/drawing/2014/main" id="{AA20102B-F143-CD0F-F1A1-BD6BF0BC9C03}"/>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9A2AD18C-9D77-9F0C-3966-2BB0F14F0FA2}"/>
              </a:ext>
            </a:extLst>
          </p:cNvPr>
          <p:cNvSpPr>
            <a:spLocks noGrp="1"/>
          </p:cNvSpPr>
          <p:nvPr>
            <p:ph type="sldNum" sz="quarter" idx="12"/>
          </p:nvPr>
        </p:nvSpPr>
        <p:spPr/>
        <p:txBody>
          <a:bodyPr/>
          <a:lstStyle>
            <a:lvl1pPr>
              <a:defRPr/>
            </a:lvl1pPr>
          </a:lstStyle>
          <a:p>
            <a:pPr>
              <a:defRPr/>
            </a:pPr>
            <a:fld id="{4950B099-ED74-41DD-907D-35A71C105D48}" type="slidenum">
              <a:rPr lang="en-GB"/>
              <a:pPr>
                <a:defRPr/>
              </a:pPr>
              <a:t>‹#›</a:t>
            </a:fld>
            <a:endParaRPr lang="en-GB"/>
          </a:p>
        </p:txBody>
      </p:sp>
    </p:spTree>
    <p:extLst>
      <p:ext uri="{BB962C8B-B14F-4D97-AF65-F5344CB8AC3E}">
        <p14:creationId xmlns:p14="http://schemas.microsoft.com/office/powerpoint/2010/main" val="1499207805"/>
      </p:ext>
    </p:extLst>
  </p:cSld>
  <p:clrMapOvr>
    <a:masterClrMapping/>
  </p:clrMapOvr>
  <p:hf hdr="0" ftr="0" dt="0"/>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a:t>Click to edit Master title style</a:t>
            </a:r>
            <a:endParaRPr lang="en-GB"/>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0E056F4-AB43-E6C2-0B42-12DE4EFEE12C}"/>
              </a:ext>
            </a:extLst>
          </p:cNvPr>
          <p:cNvSpPr>
            <a:spLocks noGrp="1"/>
          </p:cNvSpPr>
          <p:nvPr>
            <p:ph type="dt" sz="half" idx="10"/>
          </p:nvPr>
        </p:nvSpPr>
        <p:spPr/>
        <p:txBody>
          <a:bodyPr/>
          <a:lstStyle>
            <a:lvl1pPr>
              <a:defRPr/>
            </a:lvl1pPr>
          </a:lstStyle>
          <a:p>
            <a:pPr>
              <a:defRPr/>
            </a:pPr>
            <a:fld id="{A194D1C6-6B4A-4BF3-8FAB-B325EC27B45B}" type="datetime1">
              <a:rPr lang="en-GB"/>
              <a:pPr>
                <a:defRPr/>
              </a:pPr>
              <a:t>13/11/2025</a:t>
            </a:fld>
            <a:endParaRPr lang="en-GB"/>
          </a:p>
        </p:txBody>
      </p:sp>
      <p:sp>
        <p:nvSpPr>
          <p:cNvPr id="5" name="Footer Placeholder 4">
            <a:extLst>
              <a:ext uri="{FF2B5EF4-FFF2-40B4-BE49-F238E27FC236}">
                <a16:creationId xmlns:a16="http://schemas.microsoft.com/office/drawing/2014/main" id="{F886784C-C302-2664-B3ED-9D0717794690}"/>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C9E62FFE-A4D3-D9AE-1C09-5DC33B7EA2B1}"/>
              </a:ext>
            </a:extLst>
          </p:cNvPr>
          <p:cNvSpPr>
            <a:spLocks noGrp="1"/>
          </p:cNvSpPr>
          <p:nvPr>
            <p:ph type="sldNum" sz="quarter" idx="12"/>
          </p:nvPr>
        </p:nvSpPr>
        <p:spPr/>
        <p:txBody>
          <a:bodyPr/>
          <a:lstStyle>
            <a:lvl1pPr>
              <a:defRPr/>
            </a:lvl1pPr>
          </a:lstStyle>
          <a:p>
            <a:pPr>
              <a:defRPr/>
            </a:pPr>
            <a:fld id="{F596A7EA-ABF0-4C01-ABB5-7768C21F48C4}" type="slidenum">
              <a:rPr lang="en-GB"/>
              <a:pPr>
                <a:defRPr/>
              </a:pPr>
              <a:t>‹#›</a:t>
            </a:fld>
            <a:endParaRPr lang="en-GB"/>
          </a:p>
        </p:txBody>
      </p:sp>
    </p:spTree>
    <p:extLst>
      <p:ext uri="{BB962C8B-B14F-4D97-AF65-F5344CB8AC3E}">
        <p14:creationId xmlns:p14="http://schemas.microsoft.com/office/powerpoint/2010/main" val="3558440864"/>
      </p:ext>
    </p:extLst>
  </p:cSld>
  <p:clrMapOvr>
    <a:masterClrMapping/>
  </p:clrMapOvr>
  <p:hf hdr="0" ftr="0" dt="0"/>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E02AF0F1-E7E0-E456-C8F3-A0EA5D7992D5}"/>
              </a:ext>
            </a:extLst>
          </p:cNvPr>
          <p:cNvSpPr>
            <a:spLocks noGrp="1"/>
          </p:cNvSpPr>
          <p:nvPr>
            <p:ph type="dt" sz="half" idx="10"/>
          </p:nvPr>
        </p:nvSpPr>
        <p:spPr/>
        <p:txBody>
          <a:bodyPr/>
          <a:lstStyle>
            <a:lvl1pPr>
              <a:defRPr/>
            </a:lvl1pPr>
          </a:lstStyle>
          <a:p>
            <a:pPr>
              <a:defRPr/>
            </a:pPr>
            <a:fld id="{D6CE001C-8363-4E1A-9197-8F4A8B5E2518}" type="datetime1">
              <a:rPr lang="en-GB"/>
              <a:pPr>
                <a:defRPr/>
              </a:pPr>
              <a:t>13/11/2025</a:t>
            </a:fld>
            <a:endParaRPr lang="en-GB"/>
          </a:p>
        </p:txBody>
      </p:sp>
      <p:sp>
        <p:nvSpPr>
          <p:cNvPr id="6" name="Footer Placeholder 4">
            <a:extLst>
              <a:ext uri="{FF2B5EF4-FFF2-40B4-BE49-F238E27FC236}">
                <a16:creationId xmlns:a16="http://schemas.microsoft.com/office/drawing/2014/main" id="{94653DD1-7E9F-C4F8-DFD0-3674B7FD7CE5}"/>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4BE7A0F1-76E5-3AFE-343E-43CB0B4D098C}"/>
              </a:ext>
            </a:extLst>
          </p:cNvPr>
          <p:cNvSpPr>
            <a:spLocks noGrp="1"/>
          </p:cNvSpPr>
          <p:nvPr>
            <p:ph type="sldNum" sz="quarter" idx="12"/>
          </p:nvPr>
        </p:nvSpPr>
        <p:spPr/>
        <p:txBody>
          <a:bodyPr/>
          <a:lstStyle>
            <a:lvl1pPr>
              <a:defRPr/>
            </a:lvl1pPr>
          </a:lstStyle>
          <a:p>
            <a:pPr>
              <a:defRPr/>
            </a:pPr>
            <a:fld id="{C7207F33-0023-4C97-86CD-4548B7708D11}" type="slidenum">
              <a:rPr lang="en-GB"/>
              <a:pPr>
                <a:defRPr/>
              </a:pPr>
              <a:t>‹#›</a:t>
            </a:fld>
            <a:endParaRPr lang="en-GB"/>
          </a:p>
        </p:txBody>
      </p:sp>
    </p:spTree>
    <p:extLst>
      <p:ext uri="{BB962C8B-B14F-4D97-AF65-F5344CB8AC3E}">
        <p14:creationId xmlns:p14="http://schemas.microsoft.com/office/powerpoint/2010/main" val="1090112741"/>
      </p:ext>
    </p:extLst>
  </p:cSld>
  <p:clrMapOvr>
    <a:masterClrMapping/>
  </p:clrMapOvr>
  <p:hf hdr="0" ftr="0" dt="0"/>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DA55A014-EA47-5146-71FF-84026ECB764C}"/>
              </a:ext>
            </a:extLst>
          </p:cNvPr>
          <p:cNvSpPr>
            <a:spLocks noGrp="1"/>
          </p:cNvSpPr>
          <p:nvPr>
            <p:ph type="dt" sz="half" idx="10"/>
          </p:nvPr>
        </p:nvSpPr>
        <p:spPr/>
        <p:txBody>
          <a:bodyPr/>
          <a:lstStyle>
            <a:lvl1pPr>
              <a:defRPr/>
            </a:lvl1pPr>
          </a:lstStyle>
          <a:p>
            <a:pPr>
              <a:defRPr/>
            </a:pPr>
            <a:fld id="{8AC0AC64-D1CB-4ADD-9BE5-DA3933846CFB}" type="datetime1">
              <a:rPr lang="en-GB"/>
              <a:pPr>
                <a:defRPr/>
              </a:pPr>
              <a:t>13/11/2025</a:t>
            </a:fld>
            <a:endParaRPr lang="en-GB"/>
          </a:p>
        </p:txBody>
      </p:sp>
      <p:sp>
        <p:nvSpPr>
          <p:cNvPr id="8" name="Footer Placeholder 4">
            <a:extLst>
              <a:ext uri="{FF2B5EF4-FFF2-40B4-BE49-F238E27FC236}">
                <a16:creationId xmlns:a16="http://schemas.microsoft.com/office/drawing/2014/main" id="{4E5CD12F-E03D-5386-0AE8-F387A4A46E22}"/>
              </a:ext>
            </a:extLst>
          </p:cNvPr>
          <p:cNvSpPr>
            <a:spLocks noGrp="1"/>
          </p:cNvSpPr>
          <p:nvPr>
            <p:ph type="ftr" sz="quarter" idx="11"/>
          </p:nvPr>
        </p:nvSpPr>
        <p:spPr/>
        <p:txBody>
          <a:bodyPr/>
          <a:lstStyle>
            <a:lvl1pPr>
              <a:defRPr/>
            </a:lvl1pPr>
          </a:lstStyle>
          <a:p>
            <a:pPr>
              <a:defRPr/>
            </a:pPr>
            <a:endParaRPr lang="en-GB"/>
          </a:p>
        </p:txBody>
      </p:sp>
      <p:sp>
        <p:nvSpPr>
          <p:cNvPr id="9" name="Slide Number Placeholder 5">
            <a:extLst>
              <a:ext uri="{FF2B5EF4-FFF2-40B4-BE49-F238E27FC236}">
                <a16:creationId xmlns:a16="http://schemas.microsoft.com/office/drawing/2014/main" id="{3FEF6387-BE8B-0564-4557-E6D45D2C256C}"/>
              </a:ext>
            </a:extLst>
          </p:cNvPr>
          <p:cNvSpPr>
            <a:spLocks noGrp="1"/>
          </p:cNvSpPr>
          <p:nvPr>
            <p:ph type="sldNum" sz="quarter" idx="12"/>
          </p:nvPr>
        </p:nvSpPr>
        <p:spPr/>
        <p:txBody>
          <a:bodyPr/>
          <a:lstStyle>
            <a:lvl1pPr>
              <a:defRPr/>
            </a:lvl1pPr>
          </a:lstStyle>
          <a:p>
            <a:pPr>
              <a:defRPr/>
            </a:pPr>
            <a:fld id="{94896000-45FA-4953-B564-B76F37FAE7F0}" type="slidenum">
              <a:rPr lang="en-GB"/>
              <a:pPr>
                <a:defRPr/>
              </a:pPr>
              <a:t>‹#›</a:t>
            </a:fld>
            <a:endParaRPr lang="en-GB"/>
          </a:p>
        </p:txBody>
      </p:sp>
    </p:spTree>
    <p:extLst>
      <p:ext uri="{BB962C8B-B14F-4D97-AF65-F5344CB8AC3E}">
        <p14:creationId xmlns:p14="http://schemas.microsoft.com/office/powerpoint/2010/main" val="2631854992"/>
      </p:ext>
    </p:extLst>
  </p:cSld>
  <p:clrMapOvr>
    <a:masterClrMapping/>
  </p:clrMapOvr>
  <p:hf hdr="0" ftr="0" dt="0"/>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E686FC8C-F151-008D-41E7-973A31331DB5}"/>
              </a:ext>
            </a:extLst>
          </p:cNvPr>
          <p:cNvSpPr>
            <a:spLocks noGrp="1"/>
          </p:cNvSpPr>
          <p:nvPr>
            <p:ph type="dt" sz="half" idx="10"/>
          </p:nvPr>
        </p:nvSpPr>
        <p:spPr/>
        <p:txBody>
          <a:bodyPr/>
          <a:lstStyle>
            <a:lvl1pPr>
              <a:defRPr/>
            </a:lvl1pPr>
          </a:lstStyle>
          <a:p>
            <a:pPr>
              <a:defRPr/>
            </a:pPr>
            <a:fld id="{1DC85B8A-309A-4711-B9D0-821CE7F86EAD}" type="datetime1">
              <a:rPr lang="en-GB"/>
              <a:pPr>
                <a:defRPr/>
              </a:pPr>
              <a:t>13/11/2025</a:t>
            </a:fld>
            <a:endParaRPr lang="en-GB"/>
          </a:p>
        </p:txBody>
      </p:sp>
      <p:sp>
        <p:nvSpPr>
          <p:cNvPr id="4" name="Footer Placeholder 4">
            <a:extLst>
              <a:ext uri="{FF2B5EF4-FFF2-40B4-BE49-F238E27FC236}">
                <a16:creationId xmlns:a16="http://schemas.microsoft.com/office/drawing/2014/main" id="{393F7C48-E710-16AB-EF98-ABD262F6DDF2}"/>
              </a:ext>
            </a:extLst>
          </p:cNvPr>
          <p:cNvSpPr>
            <a:spLocks noGrp="1"/>
          </p:cNvSpPr>
          <p:nvPr>
            <p:ph type="ftr" sz="quarter" idx="11"/>
          </p:nvPr>
        </p:nvSpPr>
        <p:spPr/>
        <p:txBody>
          <a:bodyPr/>
          <a:lstStyle>
            <a:lvl1pPr>
              <a:defRPr/>
            </a:lvl1pPr>
          </a:lstStyle>
          <a:p>
            <a:pPr>
              <a:defRPr/>
            </a:pPr>
            <a:endParaRPr lang="en-GB"/>
          </a:p>
        </p:txBody>
      </p:sp>
      <p:sp>
        <p:nvSpPr>
          <p:cNvPr id="5" name="Slide Number Placeholder 5">
            <a:extLst>
              <a:ext uri="{FF2B5EF4-FFF2-40B4-BE49-F238E27FC236}">
                <a16:creationId xmlns:a16="http://schemas.microsoft.com/office/drawing/2014/main" id="{F5924C1A-A76C-C5DD-9BD0-6E35BE08C34C}"/>
              </a:ext>
            </a:extLst>
          </p:cNvPr>
          <p:cNvSpPr>
            <a:spLocks noGrp="1"/>
          </p:cNvSpPr>
          <p:nvPr>
            <p:ph type="sldNum" sz="quarter" idx="12"/>
          </p:nvPr>
        </p:nvSpPr>
        <p:spPr/>
        <p:txBody>
          <a:bodyPr/>
          <a:lstStyle>
            <a:lvl1pPr>
              <a:defRPr/>
            </a:lvl1pPr>
          </a:lstStyle>
          <a:p>
            <a:pPr>
              <a:defRPr/>
            </a:pPr>
            <a:fld id="{2E72A6B4-235E-4F92-8E4C-DAE7FA23E2D4}" type="slidenum">
              <a:rPr lang="en-GB"/>
              <a:pPr>
                <a:defRPr/>
              </a:pPr>
              <a:t>‹#›</a:t>
            </a:fld>
            <a:endParaRPr lang="en-GB"/>
          </a:p>
        </p:txBody>
      </p:sp>
    </p:spTree>
    <p:extLst>
      <p:ext uri="{BB962C8B-B14F-4D97-AF65-F5344CB8AC3E}">
        <p14:creationId xmlns:p14="http://schemas.microsoft.com/office/powerpoint/2010/main" val="3481884491"/>
      </p:ext>
    </p:extLst>
  </p:cSld>
  <p:clrMapOvr>
    <a:masterClrMapping/>
  </p:clrMapOvr>
  <p:hf hdr="0" ftr="0" dt="0"/>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8DDF2FFC-2D63-671C-A27D-B94B8C0EB280}"/>
              </a:ext>
            </a:extLst>
          </p:cNvPr>
          <p:cNvSpPr>
            <a:spLocks noGrp="1"/>
          </p:cNvSpPr>
          <p:nvPr>
            <p:ph type="dt" sz="half" idx="10"/>
          </p:nvPr>
        </p:nvSpPr>
        <p:spPr/>
        <p:txBody>
          <a:bodyPr/>
          <a:lstStyle>
            <a:lvl1pPr>
              <a:defRPr/>
            </a:lvl1pPr>
          </a:lstStyle>
          <a:p>
            <a:pPr>
              <a:defRPr/>
            </a:pPr>
            <a:fld id="{4FADB431-FDD6-4C44-BF1D-5266B6BE3EC0}" type="datetime1">
              <a:rPr lang="en-GB"/>
              <a:pPr>
                <a:defRPr/>
              </a:pPr>
              <a:t>13/11/2025</a:t>
            </a:fld>
            <a:endParaRPr lang="en-GB"/>
          </a:p>
        </p:txBody>
      </p:sp>
      <p:sp>
        <p:nvSpPr>
          <p:cNvPr id="3" name="Footer Placeholder 4">
            <a:extLst>
              <a:ext uri="{FF2B5EF4-FFF2-40B4-BE49-F238E27FC236}">
                <a16:creationId xmlns:a16="http://schemas.microsoft.com/office/drawing/2014/main" id="{4B478D73-04E8-B459-1E8A-3DD23CC8AE39}"/>
              </a:ext>
            </a:extLst>
          </p:cNvPr>
          <p:cNvSpPr>
            <a:spLocks noGrp="1"/>
          </p:cNvSpPr>
          <p:nvPr>
            <p:ph type="ftr" sz="quarter" idx="11"/>
          </p:nvPr>
        </p:nvSpPr>
        <p:spPr/>
        <p:txBody>
          <a:bodyPr/>
          <a:lstStyle>
            <a:lvl1pPr>
              <a:defRPr/>
            </a:lvl1pPr>
          </a:lstStyle>
          <a:p>
            <a:pPr>
              <a:defRPr/>
            </a:pPr>
            <a:endParaRPr lang="en-GB"/>
          </a:p>
        </p:txBody>
      </p:sp>
      <p:sp>
        <p:nvSpPr>
          <p:cNvPr id="4" name="Slide Number Placeholder 5">
            <a:extLst>
              <a:ext uri="{FF2B5EF4-FFF2-40B4-BE49-F238E27FC236}">
                <a16:creationId xmlns:a16="http://schemas.microsoft.com/office/drawing/2014/main" id="{3CBB8C08-F48B-4A9F-B6B3-93B628126ABB}"/>
              </a:ext>
            </a:extLst>
          </p:cNvPr>
          <p:cNvSpPr>
            <a:spLocks noGrp="1"/>
          </p:cNvSpPr>
          <p:nvPr>
            <p:ph type="sldNum" sz="quarter" idx="12"/>
          </p:nvPr>
        </p:nvSpPr>
        <p:spPr/>
        <p:txBody>
          <a:bodyPr/>
          <a:lstStyle>
            <a:lvl1pPr>
              <a:defRPr/>
            </a:lvl1pPr>
          </a:lstStyle>
          <a:p>
            <a:pPr>
              <a:defRPr/>
            </a:pPr>
            <a:fld id="{27D03B00-0428-4068-9B5B-EA9815608E5C}" type="slidenum">
              <a:rPr lang="en-GB"/>
              <a:pPr>
                <a:defRPr/>
              </a:pPr>
              <a:t>‹#›</a:t>
            </a:fld>
            <a:endParaRPr lang="en-GB"/>
          </a:p>
        </p:txBody>
      </p:sp>
    </p:spTree>
    <p:extLst>
      <p:ext uri="{BB962C8B-B14F-4D97-AF65-F5344CB8AC3E}">
        <p14:creationId xmlns:p14="http://schemas.microsoft.com/office/powerpoint/2010/main" val="2800719028"/>
      </p:ext>
    </p:extLst>
  </p:cSld>
  <p:clrMapOvr>
    <a:masterClrMapping/>
  </p:clrMapOvr>
  <p:hf hdr="0" ftr="0" dt="0"/>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3">
            <a:extLst>
              <a:ext uri="{FF2B5EF4-FFF2-40B4-BE49-F238E27FC236}">
                <a16:creationId xmlns:a16="http://schemas.microsoft.com/office/drawing/2014/main" id="{6A35AD94-C788-4F85-FBBC-B467718F2EA3}"/>
              </a:ext>
            </a:extLst>
          </p:cNvPr>
          <p:cNvSpPr>
            <a:spLocks noGrp="1"/>
          </p:cNvSpPr>
          <p:nvPr>
            <p:ph type="dt" sz="half" idx="10"/>
          </p:nvPr>
        </p:nvSpPr>
        <p:spPr/>
        <p:txBody>
          <a:bodyPr/>
          <a:lstStyle>
            <a:lvl1pPr>
              <a:defRPr/>
            </a:lvl1pPr>
          </a:lstStyle>
          <a:p>
            <a:pPr>
              <a:defRPr/>
            </a:pPr>
            <a:fld id="{D08EB4D8-C831-4D9A-857D-077217825EB0}" type="datetime1">
              <a:rPr lang="en-GB"/>
              <a:pPr>
                <a:defRPr/>
              </a:pPr>
              <a:t>13/11/2025</a:t>
            </a:fld>
            <a:endParaRPr lang="en-GB"/>
          </a:p>
        </p:txBody>
      </p:sp>
      <p:sp>
        <p:nvSpPr>
          <p:cNvPr id="6" name="Footer Placeholder 4">
            <a:extLst>
              <a:ext uri="{FF2B5EF4-FFF2-40B4-BE49-F238E27FC236}">
                <a16:creationId xmlns:a16="http://schemas.microsoft.com/office/drawing/2014/main" id="{623A3F00-B6D9-5FCE-5D75-C2914FDAD479}"/>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8FAD023E-E30B-BA80-BDB8-0A4C9D0EADD6}"/>
              </a:ext>
            </a:extLst>
          </p:cNvPr>
          <p:cNvSpPr>
            <a:spLocks noGrp="1"/>
          </p:cNvSpPr>
          <p:nvPr>
            <p:ph type="sldNum" sz="quarter" idx="12"/>
          </p:nvPr>
        </p:nvSpPr>
        <p:spPr/>
        <p:txBody>
          <a:bodyPr/>
          <a:lstStyle>
            <a:lvl1pPr>
              <a:defRPr/>
            </a:lvl1pPr>
          </a:lstStyle>
          <a:p>
            <a:pPr>
              <a:defRPr/>
            </a:pPr>
            <a:fld id="{208194B2-198F-4BD3-8081-E828AB3F892E}" type="slidenum">
              <a:rPr lang="en-GB"/>
              <a:pPr>
                <a:defRPr/>
              </a:pPr>
              <a:t>‹#›</a:t>
            </a:fld>
            <a:endParaRPr lang="en-GB"/>
          </a:p>
        </p:txBody>
      </p:sp>
    </p:spTree>
    <p:extLst>
      <p:ext uri="{BB962C8B-B14F-4D97-AF65-F5344CB8AC3E}">
        <p14:creationId xmlns:p14="http://schemas.microsoft.com/office/powerpoint/2010/main" val="2160126130"/>
      </p:ext>
    </p:extLst>
  </p:cSld>
  <p:clrMapOvr>
    <a:masterClrMapping/>
  </p:clrMapOvr>
  <p:hf hdr="0" ftr="0" dt="0"/>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Picture Placeholder 2"/>
          <p:cNvSpPr>
            <a:spLocks noGrp="1"/>
          </p:cNvSpPr>
          <p:nvPr>
            <p:ph type="pic" idx="1"/>
          </p:nvPr>
        </p:nvSpPr>
        <p:spPr>
          <a:xfrm>
            <a:off x="3887391" y="987426"/>
            <a:ext cx="4629150" cy="4873625"/>
          </a:xfrm>
        </p:spPr>
        <p:txBody>
          <a:bodyPr rtlCol="0">
            <a:normAutofit/>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endParaRPr lang="en-GB" noProof="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3">
            <a:extLst>
              <a:ext uri="{FF2B5EF4-FFF2-40B4-BE49-F238E27FC236}">
                <a16:creationId xmlns:a16="http://schemas.microsoft.com/office/drawing/2014/main" id="{FE14FD59-E9C0-8261-3423-C045545EACFE}"/>
              </a:ext>
            </a:extLst>
          </p:cNvPr>
          <p:cNvSpPr>
            <a:spLocks noGrp="1"/>
          </p:cNvSpPr>
          <p:nvPr>
            <p:ph type="dt" sz="half" idx="10"/>
          </p:nvPr>
        </p:nvSpPr>
        <p:spPr/>
        <p:txBody>
          <a:bodyPr/>
          <a:lstStyle>
            <a:lvl1pPr>
              <a:defRPr/>
            </a:lvl1pPr>
          </a:lstStyle>
          <a:p>
            <a:pPr>
              <a:defRPr/>
            </a:pPr>
            <a:fld id="{CB54D0F5-7CBD-41D1-AA21-AA823FC4604D}" type="datetime1">
              <a:rPr lang="en-GB"/>
              <a:pPr>
                <a:defRPr/>
              </a:pPr>
              <a:t>13/11/2025</a:t>
            </a:fld>
            <a:endParaRPr lang="en-GB"/>
          </a:p>
        </p:txBody>
      </p:sp>
      <p:sp>
        <p:nvSpPr>
          <p:cNvPr id="6" name="Footer Placeholder 4">
            <a:extLst>
              <a:ext uri="{FF2B5EF4-FFF2-40B4-BE49-F238E27FC236}">
                <a16:creationId xmlns:a16="http://schemas.microsoft.com/office/drawing/2014/main" id="{3CED728D-69A5-D96D-4E74-ADB6E5CEA408}"/>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D40EF848-E200-DD6B-1BF2-454009CCEB77}"/>
              </a:ext>
            </a:extLst>
          </p:cNvPr>
          <p:cNvSpPr>
            <a:spLocks noGrp="1"/>
          </p:cNvSpPr>
          <p:nvPr>
            <p:ph type="sldNum" sz="quarter" idx="12"/>
          </p:nvPr>
        </p:nvSpPr>
        <p:spPr/>
        <p:txBody>
          <a:bodyPr/>
          <a:lstStyle>
            <a:lvl1pPr>
              <a:defRPr/>
            </a:lvl1pPr>
          </a:lstStyle>
          <a:p>
            <a:pPr>
              <a:defRPr/>
            </a:pPr>
            <a:fld id="{0A6DE288-6215-45E1-8150-CE7E28A7C6D7}" type="slidenum">
              <a:rPr lang="en-GB"/>
              <a:pPr>
                <a:defRPr/>
              </a:pPr>
              <a:t>‹#›</a:t>
            </a:fld>
            <a:endParaRPr lang="en-GB"/>
          </a:p>
        </p:txBody>
      </p:sp>
    </p:spTree>
    <p:extLst>
      <p:ext uri="{BB962C8B-B14F-4D97-AF65-F5344CB8AC3E}">
        <p14:creationId xmlns:p14="http://schemas.microsoft.com/office/powerpoint/2010/main" val="3079899205"/>
      </p:ext>
    </p:extLst>
  </p:cSld>
  <p:clrMapOvr>
    <a:masterClrMapping/>
  </p:clrMapOvr>
  <p:hf hdr="0" ftr="0" dt="0"/>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8997363-D1BE-B8B3-EDA5-9C7382BE52AD}"/>
              </a:ext>
            </a:extLst>
          </p:cNvPr>
          <p:cNvSpPr>
            <a:spLocks noGrp="1"/>
          </p:cNvSpPr>
          <p:nvPr>
            <p:ph type="dt" sz="half" idx="10"/>
          </p:nvPr>
        </p:nvSpPr>
        <p:spPr/>
        <p:txBody>
          <a:bodyPr/>
          <a:lstStyle>
            <a:lvl1pPr>
              <a:defRPr/>
            </a:lvl1pPr>
          </a:lstStyle>
          <a:p>
            <a:pPr>
              <a:defRPr/>
            </a:pPr>
            <a:fld id="{6932FA21-8CD8-42DE-820C-718D970B9F7C}" type="datetime1">
              <a:rPr lang="en-GB"/>
              <a:pPr>
                <a:defRPr/>
              </a:pPr>
              <a:t>13/11/2025</a:t>
            </a:fld>
            <a:endParaRPr lang="en-GB"/>
          </a:p>
        </p:txBody>
      </p:sp>
      <p:sp>
        <p:nvSpPr>
          <p:cNvPr id="5" name="Footer Placeholder 4">
            <a:extLst>
              <a:ext uri="{FF2B5EF4-FFF2-40B4-BE49-F238E27FC236}">
                <a16:creationId xmlns:a16="http://schemas.microsoft.com/office/drawing/2014/main" id="{CB624245-55D7-61DC-7597-67D3C6478BB9}"/>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6A3A7A22-7A41-23BF-E206-8478599D118C}"/>
              </a:ext>
            </a:extLst>
          </p:cNvPr>
          <p:cNvSpPr>
            <a:spLocks noGrp="1"/>
          </p:cNvSpPr>
          <p:nvPr>
            <p:ph type="sldNum" sz="quarter" idx="12"/>
          </p:nvPr>
        </p:nvSpPr>
        <p:spPr/>
        <p:txBody>
          <a:bodyPr/>
          <a:lstStyle>
            <a:lvl1pPr>
              <a:defRPr/>
            </a:lvl1pPr>
          </a:lstStyle>
          <a:p>
            <a:pPr>
              <a:defRPr/>
            </a:pPr>
            <a:fld id="{319C7AB0-4773-41B1-87DA-6B6E65045F5B}" type="slidenum">
              <a:rPr lang="en-GB"/>
              <a:pPr>
                <a:defRPr/>
              </a:pPr>
              <a:t>‹#›</a:t>
            </a:fld>
            <a:endParaRPr lang="en-GB"/>
          </a:p>
        </p:txBody>
      </p:sp>
    </p:spTree>
    <p:extLst>
      <p:ext uri="{BB962C8B-B14F-4D97-AF65-F5344CB8AC3E}">
        <p14:creationId xmlns:p14="http://schemas.microsoft.com/office/powerpoint/2010/main" val="1176497320"/>
      </p:ext>
    </p:extLst>
  </p:cSld>
  <p:clrMapOvr>
    <a:masterClrMapping/>
  </p:clrMapOvr>
  <p:hf hdr="0" ftr="0" dt="0"/>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BB73EB3-465E-D8C0-7203-828B8CCC5883}"/>
              </a:ext>
            </a:extLst>
          </p:cNvPr>
          <p:cNvSpPr>
            <a:spLocks noGrp="1"/>
          </p:cNvSpPr>
          <p:nvPr>
            <p:ph type="dt" sz="half" idx="10"/>
          </p:nvPr>
        </p:nvSpPr>
        <p:spPr/>
        <p:txBody>
          <a:bodyPr/>
          <a:lstStyle>
            <a:lvl1pPr>
              <a:defRPr/>
            </a:lvl1pPr>
          </a:lstStyle>
          <a:p>
            <a:pPr>
              <a:defRPr/>
            </a:pPr>
            <a:fld id="{7D88A052-5ECC-4389-A1E7-9ED8DE71BDB6}" type="datetime1">
              <a:rPr lang="en-GB"/>
              <a:pPr>
                <a:defRPr/>
              </a:pPr>
              <a:t>13/11/2025</a:t>
            </a:fld>
            <a:endParaRPr lang="en-GB"/>
          </a:p>
        </p:txBody>
      </p:sp>
      <p:sp>
        <p:nvSpPr>
          <p:cNvPr id="5" name="Footer Placeholder 4">
            <a:extLst>
              <a:ext uri="{FF2B5EF4-FFF2-40B4-BE49-F238E27FC236}">
                <a16:creationId xmlns:a16="http://schemas.microsoft.com/office/drawing/2014/main" id="{1435CE62-160B-2687-213B-70CF839A6922}"/>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AAFA9C3A-BBF1-6EDD-503B-DD8CF2D0DDA5}"/>
              </a:ext>
            </a:extLst>
          </p:cNvPr>
          <p:cNvSpPr>
            <a:spLocks noGrp="1"/>
          </p:cNvSpPr>
          <p:nvPr>
            <p:ph type="sldNum" sz="quarter" idx="12"/>
          </p:nvPr>
        </p:nvSpPr>
        <p:spPr/>
        <p:txBody>
          <a:bodyPr/>
          <a:lstStyle>
            <a:lvl1pPr>
              <a:defRPr/>
            </a:lvl1pPr>
          </a:lstStyle>
          <a:p>
            <a:pPr>
              <a:defRPr/>
            </a:pPr>
            <a:fld id="{7CF65004-3866-4D4D-8F5A-490D1EC0008E}" type="slidenum">
              <a:rPr lang="en-GB"/>
              <a:pPr>
                <a:defRPr/>
              </a:pPr>
              <a:t>‹#›</a:t>
            </a:fld>
            <a:endParaRPr lang="en-GB"/>
          </a:p>
        </p:txBody>
      </p:sp>
    </p:spTree>
    <p:extLst>
      <p:ext uri="{BB962C8B-B14F-4D97-AF65-F5344CB8AC3E}">
        <p14:creationId xmlns:p14="http://schemas.microsoft.com/office/powerpoint/2010/main" val="3036560611"/>
      </p:ext>
    </p:extLst>
  </p:cSld>
  <p:clrMapOvr>
    <a:masterClrMapping/>
  </p:clrMapOvr>
  <p:hf hdr="0" ftr="0" dt="0"/>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1.xml"/><Relationship Id="rId1" Type="http://schemas.openxmlformats.org/officeDocument/2006/relationships/slideLayout" Target="../slideLayouts/slideLayout1.xml"/><Relationship Id="rId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9.xml"/><Relationship Id="rId13" Type="http://schemas.openxmlformats.org/officeDocument/2006/relationships/slideLayout" Target="../slideLayouts/slideLayout14.xml"/><Relationship Id="rId3" Type="http://schemas.openxmlformats.org/officeDocument/2006/relationships/slideLayout" Target="../slideLayouts/slideLayout4.xml"/><Relationship Id="rId7" Type="http://schemas.openxmlformats.org/officeDocument/2006/relationships/slideLayout" Target="../slideLayouts/slideLayout8.xml"/><Relationship Id="rId12" Type="http://schemas.openxmlformats.org/officeDocument/2006/relationships/slideLayout" Target="../slideLayouts/slideLayout13.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11" Type="http://schemas.openxmlformats.org/officeDocument/2006/relationships/slideLayout" Target="../slideLayouts/slideLayout12.xml"/><Relationship Id="rId5" Type="http://schemas.openxmlformats.org/officeDocument/2006/relationships/slideLayout" Target="../slideLayouts/slideLayout6.xml"/><Relationship Id="rId10" Type="http://schemas.openxmlformats.org/officeDocument/2006/relationships/slideLayout" Target="../slideLayouts/slideLayout11.xml"/><Relationship Id="rId4" Type="http://schemas.openxmlformats.org/officeDocument/2006/relationships/slideLayout" Target="../slideLayouts/slideLayout5.xml"/><Relationship Id="rId9" Type="http://schemas.openxmlformats.org/officeDocument/2006/relationships/slideLayout" Target="../slideLayouts/slideLayout10.xml"/><Relationship Id="rId1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theme" Target="../theme/theme3.xml"/><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DD9996C6-0B37-4259-BFC2-C10C0718DF70}"/>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BEAFF7FA-6639-472E-B356-18302A288782}"/>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0C64D9EE-324E-49F1-967C-09D9B69BF510}"/>
              </a:ext>
            </a:extLst>
          </p:cNvPr>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defRPr>
            </a:lvl1pPr>
          </a:lstStyle>
          <a:p>
            <a:pPr>
              <a:defRPr/>
            </a:pPr>
            <a:fld id="{1B8BDA96-B04F-46D8-AF9A-51DF9BB26A28}" type="datetime1">
              <a:rPr lang="en-GB"/>
              <a:pPr>
                <a:defRPr/>
              </a:pPr>
              <a:t>13/11/2025</a:t>
            </a:fld>
            <a:endParaRPr lang="en-GB"/>
          </a:p>
        </p:txBody>
      </p:sp>
      <p:sp>
        <p:nvSpPr>
          <p:cNvPr id="5" name="Footer Placeholder 4">
            <a:extLst>
              <a:ext uri="{FF2B5EF4-FFF2-40B4-BE49-F238E27FC236}">
                <a16:creationId xmlns:a16="http://schemas.microsoft.com/office/drawing/2014/main" id="{0D129855-D800-4C8B-BB5B-55C588FA5D8C}"/>
              </a:ext>
            </a:extLst>
          </p:cNvPr>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defRPr>
            </a:lvl1pPr>
          </a:lstStyle>
          <a:p>
            <a:pPr>
              <a:defRPr/>
            </a:pPr>
            <a:r>
              <a:rPr lang="en-GB"/>
              <a:t>SCSA</a:t>
            </a:r>
          </a:p>
        </p:txBody>
      </p:sp>
      <p:pic>
        <p:nvPicPr>
          <p:cNvPr id="1030" name="Picture 6">
            <a:extLst>
              <a:ext uri="{FF2B5EF4-FFF2-40B4-BE49-F238E27FC236}">
                <a16:creationId xmlns:a16="http://schemas.microsoft.com/office/drawing/2014/main" id="{3178B3DC-809B-4B61-89B1-0638DC5971ED}"/>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084888" y="5732463"/>
            <a:ext cx="2735262" cy="94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5223" r:id="rId1"/>
  </p:sldLayoutIdLst>
  <p:hf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Arial" panose="020B0604020202020204" pitchFamily="34" charset="0"/>
        </a:defRPr>
      </a:lvl2pPr>
      <a:lvl3pPr algn="ctr" rtl="0" eaLnBrk="0" fontAlgn="base" hangingPunct="0">
        <a:spcBef>
          <a:spcPct val="0"/>
        </a:spcBef>
        <a:spcAft>
          <a:spcPct val="0"/>
        </a:spcAft>
        <a:defRPr sz="4400">
          <a:solidFill>
            <a:schemeClr val="tx1"/>
          </a:solidFill>
          <a:latin typeface="Arial" panose="020B0604020202020204" pitchFamily="34" charset="0"/>
        </a:defRPr>
      </a:lvl3pPr>
      <a:lvl4pPr algn="ctr" rtl="0" eaLnBrk="0" fontAlgn="base" hangingPunct="0">
        <a:spcBef>
          <a:spcPct val="0"/>
        </a:spcBef>
        <a:spcAft>
          <a:spcPct val="0"/>
        </a:spcAft>
        <a:defRPr sz="4400">
          <a:solidFill>
            <a:schemeClr val="tx1"/>
          </a:solidFill>
          <a:latin typeface="Arial" panose="020B0604020202020204" pitchFamily="34" charset="0"/>
        </a:defRPr>
      </a:lvl4pPr>
      <a:lvl5pPr algn="ctr" rtl="0" eaLnBrk="0" fontAlgn="base" hangingPunct="0">
        <a:spcBef>
          <a:spcPct val="0"/>
        </a:spcBef>
        <a:spcAft>
          <a:spcPct val="0"/>
        </a:spcAft>
        <a:defRPr sz="4400">
          <a:solidFill>
            <a:schemeClr val="tx1"/>
          </a:solidFill>
          <a:latin typeface="Arial" panose="020B0604020202020204" pitchFamily="34" charset="0"/>
        </a:defRPr>
      </a:lvl5pPr>
      <a:lvl6pPr marL="457200" algn="ctr" rtl="0" fontAlgn="base">
        <a:spcBef>
          <a:spcPct val="0"/>
        </a:spcBef>
        <a:spcAft>
          <a:spcPct val="0"/>
        </a:spcAft>
        <a:defRPr sz="4400">
          <a:solidFill>
            <a:schemeClr val="tx1"/>
          </a:solidFill>
          <a:latin typeface="Arial" panose="020B0604020202020204" pitchFamily="34" charset="0"/>
        </a:defRPr>
      </a:lvl6pPr>
      <a:lvl7pPr marL="914400" algn="ctr" rtl="0" fontAlgn="base">
        <a:spcBef>
          <a:spcPct val="0"/>
        </a:spcBef>
        <a:spcAft>
          <a:spcPct val="0"/>
        </a:spcAft>
        <a:defRPr sz="4400">
          <a:solidFill>
            <a:schemeClr val="tx1"/>
          </a:solidFill>
          <a:latin typeface="Arial" panose="020B0604020202020204" pitchFamily="34" charset="0"/>
        </a:defRPr>
      </a:lvl7pPr>
      <a:lvl8pPr marL="1371600" algn="ctr" rtl="0" fontAlgn="base">
        <a:spcBef>
          <a:spcPct val="0"/>
        </a:spcBef>
        <a:spcAft>
          <a:spcPct val="0"/>
        </a:spcAft>
        <a:defRPr sz="4400">
          <a:solidFill>
            <a:schemeClr val="tx1"/>
          </a:solidFill>
          <a:latin typeface="Arial" panose="020B0604020202020204" pitchFamily="34" charset="0"/>
        </a:defRPr>
      </a:lvl8pPr>
      <a:lvl9pPr marL="1828800" algn="ctr" rtl="0" fontAlgn="base">
        <a:spcBef>
          <a:spcPct val="0"/>
        </a:spcBef>
        <a:spcAft>
          <a:spcPct val="0"/>
        </a:spcAft>
        <a:defRPr sz="4400">
          <a:solidFill>
            <a:schemeClr val="tx1"/>
          </a:solidFill>
          <a:latin typeface="Arial" panose="020B0604020202020204"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Title Placeholder 1">
            <a:extLst>
              <a:ext uri="{FF2B5EF4-FFF2-40B4-BE49-F238E27FC236}">
                <a16:creationId xmlns:a16="http://schemas.microsoft.com/office/drawing/2014/main" id="{04189068-8BA9-45E9-AC05-80ADEACCAA29}"/>
              </a:ext>
            </a:extLst>
          </p:cNvPr>
          <p:cNvSpPr>
            <a:spLocks noGrp="1" noChangeArrowheads="1"/>
          </p:cNvSpPr>
          <p:nvPr>
            <p:ph type="title"/>
          </p:nvPr>
        </p:nvSpPr>
        <p:spPr bwMode="auto">
          <a:xfrm>
            <a:off x="628650" y="365125"/>
            <a:ext cx="78867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2051" name="Text Placeholder 2">
            <a:extLst>
              <a:ext uri="{FF2B5EF4-FFF2-40B4-BE49-F238E27FC236}">
                <a16:creationId xmlns:a16="http://schemas.microsoft.com/office/drawing/2014/main" id="{4E2F9658-3514-4492-875C-60F637FA5431}"/>
              </a:ext>
            </a:extLst>
          </p:cNvPr>
          <p:cNvSpPr>
            <a:spLocks noGrp="1" noChangeArrowheads="1"/>
          </p:cNvSpPr>
          <p:nvPr>
            <p:ph type="body" idx="1"/>
          </p:nvPr>
        </p:nvSpPr>
        <p:spPr bwMode="auto">
          <a:xfrm>
            <a:off x="628650" y="1825625"/>
            <a:ext cx="78867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E8A50071-B56B-4F1F-AC00-990A0E510A5F}"/>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fld id="{6039F528-867A-4487-868C-FEFC1630EC2A}" type="datetime1">
              <a:rPr lang="en-GB"/>
              <a:pPr>
                <a:defRPr/>
              </a:pPr>
              <a:t>13/11/2025</a:t>
            </a:fld>
            <a:endParaRPr lang="en-GB"/>
          </a:p>
        </p:txBody>
      </p:sp>
      <p:sp>
        <p:nvSpPr>
          <p:cNvPr id="5" name="Footer Placeholder 4">
            <a:extLst>
              <a:ext uri="{FF2B5EF4-FFF2-40B4-BE49-F238E27FC236}">
                <a16:creationId xmlns:a16="http://schemas.microsoft.com/office/drawing/2014/main" id="{8DDC2E07-57B2-4FCE-8060-9F02293C4B16}"/>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a:defRPr/>
            </a:pPr>
            <a:r>
              <a:rPr lang="en-GB"/>
              <a:t>SCSA</a:t>
            </a:r>
          </a:p>
        </p:txBody>
      </p:sp>
      <p:sp>
        <p:nvSpPr>
          <p:cNvPr id="6" name="Slide Number Placeholder 5">
            <a:extLst>
              <a:ext uri="{FF2B5EF4-FFF2-40B4-BE49-F238E27FC236}">
                <a16:creationId xmlns:a16="http://schemas.microsoft.com/office/drawing/2014/main" id="{3CF449DE-166F-4DAD-89B5-909319865AD7}"/>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fld id="{73078C62-4476-4E2F-8698-C11401A559E4}" type="slidenum">
              <a:rPr lang="en-GB"/>
              <a:pPr>
                <a:defRPr/>
              </a:pPr>
              <a:t>‹#›</a:t>
            </a:fld>
            <a:endParaRPr lang="en-GB"/>
          </a:p>
        </p:txBody>
      </p:sp>
    </p:spTree>
  </p:cSld>
  <p:clrMap bg1="lt1" tx1="dk1" bg2="lt2" tx2="dk2" accent1="accent1" accent2="accent2" accent3="accent3" accent4="accent4" accent5="accent5" accent6="accent6" hlink="hlink" folHlink="folHlink"/>
  <p:sldLayoutIdLst>
    <p:sldLayoutId id="2147485212" r:id="rId1"/>
    <p:sldLayoutId id="2147485213" r:id="rId2"/>
    <p:sldLayoutId id="2147485214" r:id="rId3"/>
    <p:sldLayoutId id="2147485215" r:id="rId4"/>
    <p:sldLayoutId id="2147485216" r:id="rId5"/>
    <p:sldLayoutId id="2147485217" r:id="rId6"/>
    <p:sldLayoutId id="2147485218" r:id="rId7"/>
    <p:sldLayoutId id="2147485219" r:id="rId8"/>
    <p:sldLayoutId id="2147485220" r:id="rId9"/>
    <p:sldLayoutId id="2147485221" r:id="rId10"/>
    <p:sldLayoutId id="2147485222" r:id="rId11"/>
    <p:sldLayoutId id="2147485225" r:id="rId12"/>
    <p:sldLayoutId id="2147485226" r:id="rId13"/>
  </p:sldLayoutIdLst>
  <p:hf hdr="0" ftr="0" dt="0"/>
  <p:txStyles>
    <p:titleStyle>
      <a:lvl1pPr algn="l" defTabSz="685800" rtl="0" eaLnBrk="0" fontAlgn="base" hangingPunct="0">
        <a:lnSpc>
          <a:spcPct val="90000"/>
        </a:lnSpc>
        <a:spcBef>
          <a:spcPct val="0"/>
        </a:spcBef>
        <a:spcAft>
          <a:spcPct val="0"/>
        </a:spcAft>
        <a:defRPr sz="33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defRPr sz="3300">
          <a:solidFill>
            <a:schemeClr val="tx1"/>
          </a:solidFill>
          <a:latin typeface="Calibri Light" panose="020F0302020204030204" pitchFamily="34" charset="0"/>
        </a:defRPr>
      </a:lvl2pPr>
      <a:lvl3pPr algn="l" defTabSz="685800" rtl="0" eaLnBrk="0" fontAlgn="base" hangingPunct="0">
        <a:lnSpc>
          <a:spcPct val="90000"/>
        </a:lnSpc>
        <a:spcBef>
          <a:spcPct val="0"/>
        </a:spcBef>
        <a:spcAft>
          <a:spcPct val="0"/>
        </a:spcAft>
        <a:defRPr sz="3300">
          <a:solidFill>
            <a:schemeClr val="tx1"/>
          </a:solidFill>
          <a:latin typeface="Calibri Light" panose="020F0302020204030204" pitchFamily="34" charset="0"/>
        </a:defRPr>
      </a:lvl3pPr>
      <a:lvl4pPr algn="l" defTabSz="685800" rtl="0" eaLnBrk="0" fontAlgn="base" hangingPunct="0">
        <a:lnSpc>
          <a:spcPct val="90000"/>
        </a:lnSpc>
        <a:spcBef>
          <a:spcPct val="0"/>
        </a:spcBef>
        <a:spcAft>
          <a:spcPct val="0"/>
        </a:spcAft>
        <a:defRPr sz="3300">
          <a:solidFill>
            <a:schemeClr val="tx1"/>
          </a:solidFill>
          <a:latin typeface="Calibri Light" panose="020F0302020204030204" pitchFamily="34" charset="0"/>
        </a:defRPr>
      </a:lvl4pPr>
      <a:lvl5pPr algn="l" defTabSz="685800" rtl="0" eaLnBrk="0" fontAlgn="base" hangingPunct="0">
        <a:lnSpc>
          <a:spcPct val="90000"/>
        </a:lnSpc>
        <a:spcBef>
          <a:spcPct val="0"/>
        </a:spcBef>
        <a:spcAft>
          <a:spcPct val="0"/>
        </a:spcAft>
        <a:defRPr sz="3300">
          <a:solidFill>
            <a:schemeClr val="tx1"/>
          </a:solidFill>
          <a:latin typeface="Calibri Light" panose="020F0302020204030204" pitchFamily="34" charset="0"/>
        </a:defRPr>
      </a:lvl5pPr>
      <a:lvl6pPr marL="457200" algn="l" defTabSz="685800" rtl="0" fontAlgn="base">
        <a:lnSpc>
          <a:spcPct val="90000"/>
        </a:lnSpc>
        <a:spcBef>
          <a:spcPct val="0"/>
        </a:spcBef>
        <a:spcAft>
          <a:spcPct val="0"/>
        </a:spcAft>
        <a:defRPr sz="3300">
          <a:solidFill>
            <a:schemeClr val="tx1"/>
          </a:solidFill>
          <a:latin typeface="Calibri Light" panose="020F0302020204030204" pitchFamily="34" charset="0"/>
        </a:defRPr>
      </a:lvl6pPr>
      <a:lvl7pPr marL="914400" algn="l" defTabSz="685800" rtl="0" fontAlgn="base">
        <a:lnSpc>
          <a:spcPct val="90000"/>
        </a:lnSpc>
        <a:spcBef>
          <a:spcPct val="0"/>
        </a:spcBef>
        <a:spcAft>
          <a:spcPct val="0"/>
        </a:spcAft>
        <a:defRPr sz="3300">
          <a:solidFill>
            <a:schemeClr val="tx1"/>
          </a:solidFill>
          <a:latin typeface="Calibri Light" panose="020F0302020204030204" pitchFamily="34" charset="0"/>
        </a:defRPr>
      </a:lvl7pPr>
      <a:lvl8pPr marL="1371600" algn="l" defTabSz="685800" rtl="0" fontAlgn="base">
        <a:lnSpc>
          <a:spcPct val="90000"/>
        </a:lnSpc>
        <a:spcBef>
          <a:spcPct val="0"/>
        </a:spcBef>
        <a:spcAft>
          <a:spcPct val="0"/>
        </a:spcAft>
        <a:defRPr sz="3300">
          <a:solidFill>
            <a:schemeClr val="tx1"/>
          </a:solidFill>
          <a:latin typeface="Calibri Light" panose="020F0302020204030204" pitchFamily="34" charset="0"/>
        </a:defRPr>
      </a:lvl8pPr>
      <a:lvl9pPr marL="1828800" algn="l" defTabSz="685800" rtl="0" fontAlgn="base">
        <a:lnSpc>
          <a:spcPct val="90000"/>
        </a:lnSpc>
        <a:spcBef>
          <a:spcPct val="0"/>
        </a:spcBef>
        <a:spcAft>
          <a:spcPct val="0"/>
        </a:spcAft>
        <a:defRPr sz="3300">
          <a:solidFill>
            <a:schemeClr val="tx1"/>
          </a:solidFill>
          <a:latin typeface="Calibri Light" panose="020F0302020204030204" pitchFamily="34" charset="0"/>
        </a:defRPr>
      </a:lvl9pPr>
    </p:titleStyle>
    <p:bodyStyle>
      <a:lvl1pPr marL="171450" indent="-171450" algn="l" defTabSz="685800" rtl="0" eaLnBrk="0" fontAlgn="base" hangingPunct="0">
        <a:lnSpc>
          <a:spcPct val="90000"/>
        </a:lnSpc>
        <a:spcBef>
          <a:spcPts val="750"/>
        </a:spcBef>
        <a:spcAft>
          <a:spcPct val="0"/>
        </a:spcAft>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0" fontAlgn="base" hangingPunct="0">
        <a:lnSpc>
          <a:spcPct val="90000"/>
        </a:lnSpc>
        <a:spcBef>
          <a:spcPts val="375"/>
        </a:spcBef>
        <a:spcAft>
          <a:spcPct val="0"/>
        </a:spcAft>
        <a:buFont typeface="Arial" panose="020B0604020202020204" pitchFamily="34" charset="0"/>
        <a:buChar char="•"/>
        <a:defRPr kern="1200">
          <a:solidFill>
            <a:schemeClr val="tx1"/>
          </a:solidFill>
          <a:latin typeface="+mn-lt"/>
          <a:ea typeface="+mn-ea"/>
          <a:cs typeface="+mn-cs"/>
        </a:defRPr>
      </a:lvl2pPr>
      <a:lvl3pPr marL="857250" indent="-171450" algn="l" defTabSz="685800" rtl="0" eaLnBrk="0" fontAlgn="base" hangingPunct="0">
        <a:lnSpc>
          <a:spcPct val="90000"/>
        </a:lnSpc>
        <a:spcBef>
          <a:spcPts val="375"/>
        </a:spcBef>
        <a:spcAft>
          <a:spcPct val="0"/>
        </a:spcAft>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0" fontAlgn="base" hangingPunct="0">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4pPr>
      <a:lvl5pPr marL="1543050" indent="-171450" algn="l" defTabSz="685800" rtl="0" eaLnBrk="0" fontAlgn="base" hangingPunct="0">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Title Placeholder 1">
            <a:extLst>
              <a:ext uri="{FF2B5EF4-FFF2-40B4-BE49-F238E27FC236}">
                <a16:creationId xmlns:a16="http://schemas.microsoft.com/office/drawing/2014/main" id="{F1BC85AF-1FDC-5065-7008-5974B826E9A4}"/>
              </a:ext>
            </a:extLst>
          </p:cNvPr>
          <p:cNvSpPr>
            <a:spLocks noGrp="1" noChangeArrowheads="1"/>
          </p:cNvSpPr>
          <p:nvPr>
            <p:ph type="title"/>
          </p:nvPr>
        </p:nvSpPr>
        <p:spPr bwMode="auto">
          <a:xfrm>
            <a:off x="628650" y="365125"/>
            <a:ext cx="78867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2051" name="Text Placeholder 2">
            <a:extLst>
              <a:ext uri="{FF2B5EF4-FFF2-40B4-BE49-F238E27FC236}">
                <a16:creationId xmlns:a16="http://schemas.microsoft.com/office/drawing/2014/main" id="{94A5819E-0232-FD23-82D6-22F54831EB46}"/>
              </a:ext>
            </a:extLst>
          </p:cNvPr>
          <p:cNvSpPr>
            <a:spLocks noGrp="1" noChangeArrowheads="1"/>
          </p:cNvSpPr>
          <p:nvPr>
            <p:ph type="body" idx="1"/>
          </p:nvPr>
        </p:nvSpPr>
        <p:spPr bwMode="auto">
          <a:xfrm>
            <a:off x="628650" y="1825625"/>
            <a:ext cx="78867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984CC4A7-D3FE-8A83-8C47-A1AAD5A3A7ED}"/>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fld id="{541F210C-F897-48AC-BF11-3B22823CB99D}" type="datetime1">
              <a:rPr lang="en-GB"/>
              <a:pPr>
                <a:defRPr/>
              </a:pPr>
              <a:t>13/11/2025</a:t>
            </a:fld>
            <a:endParaRPr lang="en-GB"/>
          </a:p>
        </p:txBody>
      </p:sp>
      <p:sp>
        <p:nvSpPr>
          <p:cNvPr id="5" name="Footer Placeholder 4">
            <a:extLst>
              <a:ext uri="{FF2B5EF4-FFF2-40B4-BE49-F238E27FC236}">
                <a16:creationId xmlns:a16="http://schemas.microsoft.com/office/drawing/2014/main" id="{1A764C0F-7674-41C4-06FD-20065AD5BA93}"/>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a:defRPr/>
            </a:pPr>
            <a:endParaRPr lang="en-GB"/>
          </a:p>
        </p:txBody>
      </p:sp>
      <p:sp>
        <p:nvSpPr>
          <p:cNvPr id="6" name="Slide Number Placeholder 5">
            <a:extLst>
              <a:ext uri="{FF2B5EF4-FFF2-40B4-BE49-F238E27FC236}">
                <a16:creationId xmlns:a16="http://schemas.microsoft.com/office/drawing/2014/main" id="{52EBD7DC-0EFB-BE39-951B-62340022E929}"/>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fld id="{891DB8C6-2693-4D2A-977A-B6B098280724}" type="slidenum">
              <a:rPr lang="en-GB"/>
              <a:pPr>
                <a:defRPr/>
              </a:pPr>
              <a:t>‹#›</a:t>
            </a:fld>
            <a:endParaRPr lang="en-GB"/>
          </a:p>
        </p:txBody>
      </p:sp>
    </p:spTree>
    <p:extLst>
      <p:ext uri="{BB962C8B-B14F-4D97-AF65-F5344CB8AC3E}">
        <p14:creationId xmlns:p14="http://schemas.microsoft.com/office/powerpoint/2010/main" val="1048428826"/>
      </p:ext>
    </p:extLst>
  </p:cSld>
  <p:clrMap bg1="lt1" tx1="dk1" bg2="lt2" tx2="dk2" accent1="accent1" accent2="accent2" accent3="accent3" accent4="accent4" accent5="accent5" accent6="accent6" hlink="hlink" folHlink="folHlink"/>
  <p:sldLayoutIdLst>
    <p:sldLayoutId id="2147485228" r:id="rId1"/>
    <p:sldLayoutId id="2147485229" r:id="rId2"/>
    <p:sldLayoutId id="2147485230" r:id="rId3"/>
    <p:sldLayoutId id="2147485231" r:id="rId4"/>
    <p:sldLayoutId id="2147485232" r:id="rId5"/>
    <p:sldLayoutId id="2147485233" r:id="rId6"/>
    <p:sldLayoutId id="2147485234" r:id="rId7"/>
    <p:sldLayoutId id="2147485235" r:id="rId8"/>
    <p:sldLayoutId id="2147485236" r:id="rId9"/>
    <p:sldLayoutId id="2147485237" r:id="rId10"/>
    <p:sldLayoutId id="2147485238" r:id="rId11"/>
  </p:sldLayoutIdLst>
  <p:hf hdr="0" ftr="0" dt="0"/>
  <p:txStyles>
    <p:titleStyle>
      <a:lvl1pPr algn="l" defTabSz="685800" rtl="0" eaLnBrk="0" fontAlgn="base" hangingPunct="0">
        <a:lnSpc>
          <a:spcPct val="90000"/>
        </a:lnSpc>
        <a:spcBef>
          <a:spcPct val="0"/>
        </a:spcBef>
        <a:spcAft>
          <a:spcPct val="0"/>
        </a:spcAft>
        <a:defRPr sz="33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defRPr sz="3300">
          <a:solidFill>
            <a:schemeClr val="tx1"/>
          </a:solidFill>
          <a:latin typeface="Calibri Light" panose="020F0302020204030204" pitchFamily="34" charset="0"/>
        </a:defRPr>
      </a:lvl2pPr>
      <a:lvl3pPr algn="l" defTabSz="685800" rtl="0" eaLnBrk="0" fontAlgn="base" hangingPunct="0">
        <a:lnSpc>
          <a:spcPct val="90000"/>
        </a:lnSpc>
        <a:spcBef>
          <a:spcPct val="0"/>
        </a:spcBef>
        <a:spcAft>
          <a:spcPct val="0"/>
        </a:spcAft>
        <a:defRPr sz="3300">
          <a:solidFill>
            <a:schemeClr val="tx1"/>
          </a:solidFill>
          <a:latin typeface="Calibri Light" panose="020F0302020204030204" pitchFamily="34" charset="0"/>
        </a:defRPr>
      </a:lvl3pPr>
      <a:lvl4pPr algn="l" defTabSz="685800" rtl="0" eaLnBrk="0" fontAlgn="base" hangingPunct="0">
        <a:lnSpc>
          <a:spcPct val="90000"/>
        </a:lnSpc>
        <a:spcBef>
          <a:spcPct val="0"/>
        </a:spcBef>
        <a:spcAft>
          <a:spcPct val="0"/>
        </a:spcAft>
        <a:defRPr sz="3300">
          <a:solidFill>
            <a:schemeClr val="tx1"/>
          </a:solidFill>
          <a:latin typeface="Calibri Light" panose="020F0302020204030204" pitchFamily="34" charset="0"/>
        </a:defRPr>
      </a:lvl4pPr>
      <a:lvl5pPr algn="l" defTabSz="685800" rtl="0" eaLnBrk="0" fontAlgn="base" hangingPunct="0">
        <a:lnSpc>
          <a:spcPct val="90000"/>
        </a:lnSpc>
        <a:spcBef>
          <a:spcPct val="0"/>
        </a:spcBef>
        <a:spcAft>
          <a:spcPct val="0"/>
        </a:spcAft>
        <a:defRPr sz="3300">
          <a:solidFill>
            <a:schemeClr val="tx1"/>
          </a:solidFill>
          <a:latin typeface="Calibri Light" panose="020F0302020204030204" pitchFamily="34" charset="0"/>
        </a:defRPr>
      </a:lvl5pPr>
      <a:lvl6pPr marL="457200" algn="l" defTabSz="685800" rtl="0" fontAlgn="base">
        <a:lnSpc>
          <a:spcPct val="90000"/>
        </a:lnSpc>
        <a:spcBef>
          <a:spcPct val="0"/>
        </a:spcBef>
        <a:spcAft>
          <a:spcPct val="0"/>
        </a:spcAft>
        <a:defRPr sz="3300">
          <a:solidFill>
            <a:schemeClr val="tx1"/>
          </a:solidFill>
          <a:latin typeface="Calibri Light" panose="020F0302020204030204" pitchFamily="34" charset="0"/>
        </a:defRPr>
      </a:lvl6pPr>
      <a:lvl7pPr marL="914400" algn="l" defTabSz="685800" rtl="0" fontAlgn="base">
        <a:lnSpc>
          <a:spcPct val="90000"/>
        </a:lnSpc>
        <a:spcBef>
          <a:spcPct val="0"/>
        </a:spcBef>
        <a:spcAft>
          <a:spcPct val="0"/>
        </a:spcAft>
        <a:defRPr sz="3300">
          <a:solidFill>
            <a:schemeClr val="tx1"/>
          </a:solidFill>
          <a:latin typeface="Calibri Light" panose="020F0302020204030204" pitchFamily="34" charset="0"/>
        </a:defRPr>
      </a:lvl7pPr>
      <a:lvl8pPr marL="1371600" algn="l" defTabSz="685800" rtl="0" fontAlgn="base">
        <a:lnSpc>
          <a:spcPct val="90000"/>
        </a:lnSpc>
        <a:spcBef>
          <a:spcPct val="0"/>
        </a:spcBef>
        <a:spcAft>
          <a:spcPct val="0"/>
        </a:spcAft>
        <a:defRPr sz="3300">
          <a:solidFill>
            <a:schemeClr val="tx1"/>
          </a:solidFill>
          <a:latin typeface="Calibri Light" panose="020F0302020204030204" pitchFamily="34" charset="0"/>
        </a:defRPr>
      </a:lvl8pPr>
      <a:lvl9pPr marL="1828800" algn="l" defTabSz="685800" rtl="0" fontAlgn="base">
        <a:lnSpc>
          <a:spcPct val="90000"/>
        </a:lnSpc>
        <a:spcBef>
          <a:spcPct val="0"/>
        </a:spcBef>
        <a:spcAft>
          <a:spcPct val="0"/>
        </a:spcAft>
        <a:defRPr sz="3300">
          <a:solidFill>
            <a:schemeClr val="tx1"/>
          </a:solidFill>
          <a:latin typeface="Calibri Light" panose="020F0302020204030204" pitchFamily="34" charset="0"/>
        </a:defRPr>
      </a:lvl9pPr>
    </p:titleStyle>
    <p:bodyStyle>
      <a:lvl1pPr marL="171450" indent="-171450" algn="l" defTabSz="685800" rtl="0" eaLnBrk="0" fontAlgn="base" hangingPunct="0">
        <a:lnSpc>
          <a:spcPct val="90000"/>
        </a:lnSpc>
        <a:spcBef>
          <a:spcPts val="750"/>
        </a:spcBef>
        <a:spcAft>
          <a:spcPct val="0"/>
        </a:spcAft>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0" fontAlgn="base" hangingPunct="0">
        <a:lnSpc>
          <a:spcPct val="90000"/>
        </a:lnSpc>
        <a:spcBef>
          <a:spcPts val="375"/>
        </a:spcBef>
        <a:spcAft>
          <a:spcPct val="0"/>
        </a:spcAft>
        <a:buFont typeface="Arial" panose="020B0604020202020204" pitchFamily="34" charset="0"/>
        <a:buChar char="•"/>
        <a:defRPr kern="1200">
          <a:solidFill>
            <a:schemeClr val="tx1"/>
          </a:solidFill>
          <a:latin typeface="+mn-lt"/>
          <a:ea typeface="+mn-ea"/>
          <a:cs typeface="+mn-cs"/>
        </a:defRPr>
      </a:lvl2pPr>
      <a:lvl3pPr marL="857250" indent="-171450" algn="l" defTabSz="685800" rtl="0" eaLnBrk="0" fontAlgn="base" hangingPunct="0">
        <a:lnSpc>
          <a:spcPct val="90000"/>
        </a:lnSpc>
        <a:spcBef>
          <a:spcPts val="375"/>
        </a:spcBef>
        <a:spcAft>
          <a:spcPct val="0"/>
        </a:spcAft>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0" fontAlgn="base" hangingPunct="0">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4pPr>
      <a:lvl5pPr marL="1543050" indent="-171450" algn="l" defTabSz="685800" rtl="0" eaLnBrk="0" fontAlgn="base" hangingPunct="0">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4.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4.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audio" Target="../media/media3.m4a"/><Relationship Id="rId2" Type="http://schemas.microsoft.com/office/2007/relationships/media" Target="../media/media3.m4a"/><Relationship Id="rId1" Type="http://schemas.openxmlformats.org/officeDocument/2006/relationships/tags" Target="../tags/tag1.xml"/><Relationship Id="rId6" Type="http://schemas.openxmlformats.org/officeDocument/2006/relationships/image" Target="../media/image4.png"/><Relationship Id="rId5" Type="http://schemas.openxmlformats.org/officeDocument/2006/relationships/hyperlink" Target="mailto:dsl@greville.surrey.sch.uk" TargetMode="External"/><Relationship Id="rId4"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5.jpeg"/><Relationship Id="rId5" Type="http://schemas.openxmlformats.org/officeDocument/2006/relationships/image" Target="../media/image4.png"/><Relationship Id="rId4" Type="http://schemas.openxmlformats.org/officeDocument/2006/relationships/notesSlide" Target="../notesSlides/notesSlide3.xml"/></Relationships>
</file>

<file path=ppt/slides/_rels/slide5.xml.rels><?xml version="1.0" encoding="UTF-8" standalone="yes"?>
<Relationships xmlns="http://schemas.openxmlformats.org/package/2006/relationships"><Relationship Id="rId3" Type="http://schemas.openxmlformats.org/officeDocument/2006/relationships/audio" Target="../media/media5.m4a"/><Relationship Id="rId7" Type="http://schemas.openxmlformats.org/officeDocument/2006/relationships/image" Target="../media/image4.png"/><Relationship Id="rId2" Type="http://schemas.microsoft.com/office/2007/relationships/media" Target="../media/media5.m4a"/><Relationship Id="rId1" Type="http://schemas.openxmlformats.org/officeDocument/2006/relationships/tags" Target="../tags/tag2.xml"/><Relationship Id="rId6" Type="http://schemas.openxmlformats.org/officeDocument/2006/relationships/image" Target="../media/image6.jpeg"/><Relationship Id="rId5" Type="http://schemas.openxmlformats.org/officeDocument/2006/relationships/notesSlide" Target="../notesSlides/notesSlide4.xml"/><Relationship Id="rId4"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audio" Target="../media/media6.m4a"/><Relationship Id="rId2" Type="http://schemas.microsoft.com/office/2007/relationships/media" Target="../media/media6.m4a"/><Relationship Id="rId1" Type="http://schemas.openxmlformats.org/officeDocument/2006/relationships/tags" Target="../tags/tag3.xml"/><Relationship Id="rId6" Type="http://schemas.openxmlformats.org/officeDocument/2006/relationships/image" Target="../media/image4.png"/><Relationship Id="rId5" Type="http://schemas.openxmlformats.org/officeDocument/2006/relationships/notesSlide" Target="../notesSlides/notesSlide5.xml"/><Relationship Id="rId4" Type="http://schemas.openxmlformats.org/officeDocument/2006/relationships/slideLayout" Target="../slideLayouts/slideLayout21.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audio" Target="../media/media7.m4a"/><Relationship Id="rId1" Type="http://schemas.microsoft.com/office/2007/relationships/media" Target="../media/media7.m4a"/><Relationship Id="rId5" Type="http://schemas.openxmlformats.org/officeDocument/2006/relationships/image" Target="../media/image4.png"/><Relationship Id="rId4" Type="http://schemas.openxmlformats.org/officeDocument/2006/relationships/notesSlide" Target="../notesSlides/notesSlide6.xml"/></Relationships>
</file>

<file path=ppt/slides/_rels/slide8.xml.rels><?xml version="1.0" encoding="UTF-8" standalone="yes"?>
<Relationships xmlns="http://schemas.openxmlformats.org/package/2006/relationships"><Relationship Id="rId3" Type="http://schemas.openxmlformats.org/officeDocument/2006/relationships/audio" Target="../media/media8.m4a"/><Relationship Id="rId2" Type="http://schemas.microsoft.com/office/2007/relationships/media" Target="../media/media8.m4a"/><Relationship Id="rId1" Type="http://schemas.openxmlformats.org/officeDocument/2006/relationships/tags" Target="../tags/tag4.xml"/><Relationship Id="rId6" Type="http://schemas.openxmlformats.org/officeDocument/2006/relationships/image" Target="../media/image4.png"/><Relationship Id="rId5" Type="http://schemas.openxmlformats.org/officeDocument/2006/relationships/notesSlide" Target="../notesSlides/notesSlide7.xml"/><Relationship Id="rId4"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audio" Target="../media/media9.m4a"/><Relationship Id="rId2" Type="http://schemas.microsoft.com/office/2007/relationships/media" Target="../media/media9.m4a"/><Relationship Id="rId1" Type="http://schemas.openxmlformats.org/officeDocument/2006/relationships/tags" Target="../tags/tag5.xml"/><Relationship Id="rId6" Type="http://schemas.openxmlformats.org/officeDocument/2006/relationships/image" Target="../media/image4.png"/><Relationship Id="rId5" Type="http://schemas.openxmlformats.org/officeDocument/2006/relationships/notesSlide" Target="../notesSlides/notesSlide8.xml"/><Relationship Id="rId4"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audio" Target="../media/media10.m4a"/><Relationship Id="rId2" Type="http://schemas.microsoft.com/office/2007/relationships/media" Target="../media/media10.m4a"/><Relationship Id="rId1" Type="http://schemas.openxmlformats.org/officeDocument/2006/relationships/tags" Target="../tags/tag6.xml"/><Relationship Id="rId6" Type="http://schemas.openxmlformats.org/officeDocument/2006/relationships/image" Target="../media/image4.png"/><Relationship Id="rId5" Type="http://schemas.openxmlformats.org/officeDocument/2006/relationships/notesSlide" Target="../notesSlides/notesSlide9.xml"/><Relationship Id="rId4"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openxmlformats.org/officeDocument/2006/relationships/audio" Target="../media/media11.m4a"/><Relationship Id="rId7" Type="http://schemas.openxmlformats.org/officeDocument/2006/relationships/image" Target="../media/image4.png"/><Relationship Id="rId2" Type="http://schemas.microsoft.com/office/2007/relationships/media" Target="../media/media11.m4a"/><Relationship Id="rId1" Type="http://schemas.openxmlformats.org/officeDocument/2006/relationships/video" Target="https://www.youtube.com/embed/bvJ5uBlGYgE?feature=oembed" TargetMode="External"/><Relationship Id="rId6" Type="http://schemas.openxmlformats.org/officeDocument/2006/relationships/image" Target="../media/image7.jpeg"/><Relationship Id="rId5" Type="http://schemas.openxmlformats.org/officeDocument/2006/relationships/notesSlide" Target="../notesSlides/notesSlide10.xml"/><Relationship Id="rId4"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audio" Target="../media/media12.m4a"/><Relationship Id="rId7" Type="http://schemas.openxmlformats.org/officeDocument/2006/relationships/image" Target="../media/image8.png"/><Relationship Id="rId2" Type="http://schemas.microsoft.com/office/2007/relationships/media" Target="../media/media12.m4a"/><Relationship Id="rId1" Type="http://schemas.openxmlformats.org/officeDocument/2006/relationships/tags" Target="../tags/tag7.xml"/><Relationship Id="rId6" Type="http://schemas.openxmlformats.org/officeDocument/2006/relationships/image" Target="../media/image4.png"/><Relationship Id="rId5" Type="http://schemas.openxmlformats.org/officeDocument/2006/relationships/notesSlide" Target="../notesSlides/notesSlide11.xml"/><Relationship Id="rId4" Type="http://schemas.openxmlformats.org/officeDocument/2006/relationships/slideLayout" Target="../slideLayouts/slideLayout21.xml"/></Relationships>
</file>

<file path=ppt/slides/_rels/slide13.xml.rels><?xml version="1.0" encoding="UTF-8" standalone="yes"?>
<Relationships xmlns="http://schemas.openxmlformats.org/package/2006/relationships"><Relationship Id="rId3" Type="http://schemas.openxmlformats.org/officeDocument/2006/relationships/audio" Target="../media/media13.m4a"/><Relationship Id="rId2" Type="http://schemas.microsoft.com/office/2007/relationships/media" Target="../media/media13.m4a"/><Relationship Id="rId1" Type="http://schemas.openxmlformats.org/officeDocument/2006/relationships/tags" Target="../tags/tag8.xml"/><Relationship Id="rId6" Type="http://schemas.openxmlformats.org/officeDocument/2006/relationships/image" Target="../media/image4.png"/><Relationship Id="rId5" Type="http://schemas.openxmlformats.org/officeDocument/2006/relationships/notesSlide" Target="../notesSlides/notesSlide12.xml"/><Relationship Id="rId4"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audio" Target="../media/media14.m4a"/><Relationship Id="rId2" Type="http://schemas.microsoft.com/office/2007/relationships/media" Target="../media/media14.m4a"/><Relationship Id="rId1" Type="http://schemas.openxmlformats.org/officeDocument/2006/relationships/tags" Target="../tags/tag9.xml"/><Relationship Id="rId5" Type="http://schemas.openxmlformats.org/officeDocument/2006/relationships/image" Target="../media/image4.png"/><Relationship Id="rId4"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4.png"/><Relationship Id="rId2" Type="http://schemas.openxmlformats.org/officeDocument/2006/relationships/audio" Target="../media/media15.m4a"/><Relationship Id="rId1" Type="http://schemas.microsoft.com/office/2007/relationships/media" Target="../media/media15.m4a"/><Relationship Id="rId6" Type="http://schemas.openxmlformats.org/officeDocument/2006/relationships/hyperlink" Target="mailto:THood@greville.surrey.sch.uk" TargetMode="External"/><Relationship Id="rId5" Type="http://schemas.openxmlformats.org/officeDocument/2006/relationships/hyperlink" Target="mailto:LADO@surreycc.gov.uk" TargetMode="External"/><Relationship Id="rId4" Type="http://schemas.openxmlformats.org/officeDocument/2006/relationships/notesSlide" Target="../notesSlides/notesSlide1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172" name="Title 1">
            <a:extLst>
              <a:ext uri="{FF2B5EF4-FFF2-40B4-BE49-F238E27FC236}">
                <a16:creationId xmlns:a16="http://schemas.microsoft.com/office/drawing/2014/main" id="{0F665ACE-0B0B-4077-A34E-9DA2A621BE2C}"/>
              </a:ext>
            </a:extLst>
          </p:cNvPr>
          <p:cNvSpPr>
            <a:spLocks noGrp="1" noChangeArrowheads="1"/>
          </p:cNvSpPr>
          <p:nvPr>
            <p:ph type="title" idx="4294967295"/>
          </p:nvPr>
        </p:nvSpPr>
        <p:spPr>
          <a:xfrm>
            <a:off x="907870" y="3633536"/>
            <a:ext cx="6842125" cy="1532497"/>
          </a:xfrm>
        </p:spPr>
        <p:txBody>
          <a:bodyPr/>
          <a:lstStyle/>
          <a:p>
            <a:pPr algn="ctr" eaLnBrk="1" hangingPunct="1"/>
            <a:r>
              <a:rPr lang="en-GB" altLang="en-US" sz="2400" b="1" dirty="0">
                <a:latin typeface="Arial"/>
                <a:cs typeface="Arial"/>
              </a:rPr>
              <a:t>`Working Together to Safeguard Children’ </a:t>
            </a:r>
            <a:br>
              <a:rPr lang="en-GB" altLang="en-US" sz="2400" b="1" dirty="0">
                <a:latin typeface="Arial"/>
                <a:cs typeface="Arial"/>
              </a:rPr>
            </a:br>
            <a:br>
              <a:rPr lang="en-GB" altLang="en-US" sz="3200" b="1" dirty="0">
                <a:latin typeface="Arial"/>
                <a:cs typeface="Arial"/>
              </a:rPr>
            </a:br>
            <a:r>
              <a:rPr lang="en-GB" altLang="en-US" sz="2400" b="1" dirty="0">
                <a:latin typeface="Arial"/>
                <a:cs typeface="Arial"/>
              </a:rPr>
              <a:t>training for Greville Volunteers</a:t>
            </a:r>
            <a:br>
              <a:rPr lang="en-GB" altLang="en-US" sz="3200" b="1" dirty="0">
                <a:latin typeface="Arial" panose="020B0604020202020204" pitchFamily="34" charset="0"/>
                <a:cs typeface="Arial" panose="020B0604020202020204" pitchFamily="34" charset="0"/>
              </a:rPr>
            </a:br>
            <a:br>
              <a:rPr lang="en-GB" altLang="en-US" sz="3200" b="1" dirty="0">
                <a:latin typeface="Arial" panose="020B0604020202020204" pitchFamily="34" charset="0"/>
                <a:cs typeface="Arial" panose="020B0604020202020204" pitchFamily="34" charset="0"/>
              </a:rPr>
            </a:br>
            <a:br>
              <a:rPr lang="en-GB" altLang="en-US" sz="3200" b="1" dirty="0">
                <a:latin typeface="Arial" panose="020B0604020202020204" pitchFamily="34" charset="0"/>
                <a:cs typeface="Arial" panose="020B0604020202020204" pitchFamily="34" charset="0"/>
              </a:rPr>
            </a:br>
            <a:br>
              <a:rPr lang="en-GB" altLang="en-US" sz="3200" b="1" dirty="0">
                <a:latin typeface="Arial" panose="020B0604020202020204" pitchFamily="34" charset="0"/>
                <a:cs typeface="Arial" panose="020B0604020202020204" pitchFamily="34" charset="0"/>
              </a:rPr>
            </a:br>
            <a:r>
              <a:rPr lang="en-GB" altLang="en-US" sz="2000" dirty="0">
                <a:latin typeface="Arial"/>
                <a:cs typeface="Arial"/>
              </a:rPr>
              <a:t>Safeguarding children - the action we take to promote the welfare of children and protect them from harm.</a:t>
            </a:r>
            <a:br>
              <a:rPr lang="en-GB" altLang="en-US" sz="2000" b="1" dirty="0">
                <a:latin typeface="Arial" panose="020B0604020202020204" pitchFamily="34" charset="0"/>
                <a:cs typeface="Arial" panose="020B0604020202020204" pitchFamily="34" charset="0"/>
              </a:rPr>
            </a:br>
            <a:br>
              <a:rPr lang="en-GB" altLang="en-US" sz="2000" b="1" dirty="0">
                <a:latin typeface="Arial" panose="020B0604020202020204" pitchFamily="34" charset="0"/>
                <a:cs typeface="Arial" panose="020B0604020202020204" pitchFamily="34" charset="0"/>
              </a:rPr>
            </a:br>
            <a:br>
              <a:rPr lang="en-GB" altLang="en-US" sz="2000" b="1" dirty="0">
                <a:latin typeface="Arial" panose="020B0604020202020204" pitchFamily="34" charset="0"/>
                <a:cs typeface="Arial" panose="020B0604020202020204" pitchFamily="34" charset="0"/>
              </a:rPr>
            </a:br>
            <a:r>
              <a:rPr lang="en-GB" altLang="en-US" sz="2000" b="1" dirty="0">
                <a:latin typeface="Arial"/>
                <a:cs typeface="Arial"/>
              </a:rPr>
              <a:t>   </a:t>
            </a:r>
            <a:br>
              <a:rPr lang="en-GB" altLang="en-US" sz="2000" dirty="0">
                <a:latin typeface="Arial" panose="020B0604020202020204" pitchFamily="34" charset="0"/>
                <a:cs typeface="Arial" panose="020B0604020202020204" pitchFamily="34" charset="0"/>
              </a:rPr>
            </a:br>
            <a:br>
              <a:rPr lang="en-GB" altLang="en-US" sz="3200" b="1" dirty="0">
                <a:latin typeface="Arial" panose="020B0604020202020204" pitchFamily="34" charset="0"/>
                <a:cs typeface="Arial" panose="020B0604020202020204" pitchFamily="34" charset="0"/>
              </a:rPr>
            </a:br>
            <a:r>
              <a:rPr lang="en-GB" altLang="en-US" sz="3200" b="1" dirty="0">
                <a:latin typeface="Arial"/>
                <a:cs typeface="Arial"/>
              </a:rPr>
              <a:t> </a:t>
            </a:r>
            <a:br>
              <a:rPr lang="en-GB" altLang="en-US" sz="3200" b="1" dirty="0">
                <a:latin typeface="Arial" panose="020B0604020202020204" pitchFamily="34" charset="0"/>
                <a:cs typeface="Arial" panose="020B0604020202020204" pitchFamily="34" charset="0"/>
              </a:rPr>
            </a:br>
            <a:endParaRPr lang="en-GB" altLang="en-US" sz="3200" b="1" dirty="0">
              <a:latin typeface="Arial" panose="020B06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0370CC7E-EB43-E81E-B292-340101148BDB}"/>
              </a:ext>
            </a:extLst>
          </p:cNvPr>
          <p:cNvSpPr>
            <a:spLocks noGrp="1"/>
          </p:cNvSpPr>
          <p:nvPr>
            <p:ph type="sldNum" sz="quarter" idx="12"/>
          </p:nvPr>
        </p:nvSpPr>
        <p:spPr/>
        <p:txBody>
          <a:bodyPr/>
          <a:lstStyle/>
          <a:p>
            <a:pPr>
              <a:defRPr/>
            </a:pPr>
            <a:fld id="{B2273311-C16D-4AAB-BA9A-2CA28B5AEAB4}" type="slidenum">
              <a:rPr lang="en-GB"/>
              <a:pPr>
                <a:defRPr/>
              </a:pPr>
              <a:t>1</a:t>
            </a:fld>
            <a:endParaRPr lang="en-GB"/>
          </a:p>
        </p:txBody>
      </p:sp>
      <p:pic>
        <p:nvPicPr>
          <p:cNvPr id="5" name="Audio 4">
            <a:hlinkClick r:id="" action="ppaction://media"/>
            <a:extLst>
              <a:ext uri="{FF2B5EF4-FFF2-40B4-BE49-F238E27FC236}">
                <a16:creationId xmlns:a16="http://schemas.microsoft.com/office/drawing/2014/main" id="{F3C907EE-879F-4026-A80B-5D995FC41632}"/>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82000" y="6096000"/>
            <a:ext cx="609600" cy="609600"/>
          </a:xfrm>
          <a:prstGeom prst="rect">
            <a:avLst/>
          </a:prstGeom>
        </p:spPr>
      </p:pic>
    </p:spTree>
  </p:cSld>
  <p:clrMapOvr>
    <a:masterClrMapping/>
  </p:clrMapOvr>
  <p:transition spd="slow" advTm="45136"/>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218" name="Title 1">
            <a:extLst>
              <a:ext uri="{FF2B5EF4-FFF2-40B4-BE49-F238E27FC236}">
                <a16:creationId xmlns:a16="http://schemas.microsoft.com/office/drawing/2014/main" id="{08EF0323-3669-4AF5-A656-2C4B3D48CF5C}"/>
              </a:ext>
            </a:extLst>
          </p:cNvPr>
          <p:cNvSpPr>
            <a:spLocks noGrp="1" noChangeArrowheads="1"/>
          </p:cNvSpPr>
          <p:nvPr>
            <p:ph type="title"/>
          </p:nvPr>
        </p:nvSpPr>
        <p:spPr/>
        <p:txBody>
          <a:bodyPr/>
          <a:lstStyle/>
          <a:p>
            <a:pPr eaLnBrk="1" hangingPunct="1"/>
            <a:r>
              <a:rPr lang="en-GB" altLang="en-US" sz="3200" b="1" dirty="0">
                <a:latin typeface="Arial" panose="020B0604020202020204" pitchFamily="34" charset="0"/>
                <a:cs typeface="Arial" panose="020B0604020202020204" pitchFamily="34" charset="0"/>
              </a:rPr>
              <a:t>Aims</a:t>
            </a:r>
          </a:p>
        </p:txBody>
      </p:sp>
      <p:sp>
        <p:nvSpPr>
          <p:cNvPr id="9219" name="Content Placeholder 3">
            <a:extLst>
              <a:ext uri="{FF2B5EF4-FFF2-40B4-BE49-F238E27FC236}">
                <a16:creationId xmlns:a16="http://schemas.microsoft.com/office/drawing/2014/main" id="{7DCBA3C9-AEC8-4EDA-9711-A2F4D6BC93F1}"/>
              </a:ext>
            </a:extLst>
          </p:cNvPr>
          <p:cNvSpPr>
            <a:spLocks noGrp="1"/>
          </p:cNvSpPr>
          <p:nvPr>
            <p:ph idx="1"/>
          </p:nvPr>
        </p:nvSpPr>
        <p:spPr>
          <a:xfrm>
            <a:off x="467544" y="1853679"/>
            <a:ext cx="7886700" cy="4339679"/>
          </a:xfrm>
        </p:spPr>
        <p:txBody>
          <a:bodyPr rtlCol="0">
            <a:normAutofit/>
          </a:bodyPr>
          <a:lstStyle/>
          <a:p>
            <a:pPr eaLnBrk="1" fontAlgn="auto" hangingPunct="1">
              <a:spcAft>
                <a:spcPts val="0"/>
              </a:spcAft>
              <a:buFont typeface="Arial" panose="020B0604020202020204" pitchFamily="34" charset="0"/>
              <a:buNone/>
              <a:defRPr/>
            </a:pPr>
            <a:r>
              <a:rPr lang="en-GB" altLang="en-US" sz="2800" dirty="0">
                <a:latin typeface="Arial" panose="020B0604020202020204" pitchFamily="34" charset="0"/>
                <a:cs typeface="Arial" panose="020B0604020202020204" pitchFamily="34" charset="0"/>
              </a:rPr>
              <a:t> </a:t>
            </a:r>
          </a:p>
          <a:p>
            <a:pPr eaLnBrk="1" fontAlgn="auto" hangingPunct="1">
              <a:spcAft>
                <a:spcPts val="0"/>
              </a:spcAft>
              <a:defRPr/>
            </a:pPr>
            <a:r>
              <a:rPr lang="en-GB" altLang="en-US" sz="2800" dirty="0">
                <a:latin typeface="Arial" panose="020B0604020202020204" pitchFamily="34" charset="0"/>
                <a:cs typeface="Arial" panose="020B0604020202020204" pitchFamily="34" charset="0"/>
              </a:rPr>
              <a:t>To recognise concerns about the safety and welfare of children</a:t>
            </a:r>
          </a:p>
          <a:p>
            <a:pPr eaLnBrk="1" fontAlgn="auto" hangingPunct="1">
              <a:spcAft>
                <a:spcPts val="0"/>
              </a:spcAft>
              <a:defRPr/>
            </a:pPr>
            <a:endParaRPr lang="en-GB" altLang="en-US" sz="2800" dirty="0">
              <a:latin typeface="Arial" panose="020B0604020202020204" pitchFamily="34" charset="0"/>
              <a:cs typeface="Arial" panose="020B0604020202020204" pitchFamily="34" charset="0"/>
            </a:endParaRPr>
          </a:p>
          <a:p>
            <a:pPr eaLnBrk="1" fontAlgn="auto" hangingPunct="1">
              <a:spcAft>
                <a:spcPts val="0"/>
              </a:spcAft>
              <a:defRPr/>
            </a:pPr>
            <a:r>
              <a:rPr lang="en-GB" altLang="en-US" sz="2800" dirty="0">
                <a:latin typeface="Arial" panose="020B0604020202020204" pitchFamily="34" charset="0"/>
                <a:cs typeface="Arial" panose="020B0604020202020204" pitchFamily="34" charset="0"/>
              </a:rPr>
              <a:t>To understand what to do if a volunteer has  a safeguarding concern</a:t>
            </a:r>
          </a:p>
          <a:p>
            <a:pPr eaLnBrk="1" fontAlgn="auto" hangingPunct="1">
              <a:spcAft>
                <a:spcPts val="0"/>
              </a:spcAft>
              <a:defRPr/>
            </a:pPr>
            <a:endParaRPr lang="en-GB" altLang="en-US" sz="2800" dirty="0">
              <a:latin typeface="Arial" panose="020B0604020202020204" pitchFamily="34" charset="0"/>
              <a:cs typeface="Arial" panose="020B0604020202020204" pitchFamily="34" charset="0"/>
            </a:endParaRPr>
          </a:p>
        </p:txBody>
      </p:sp>
      <p:sp>
        <p:nvSpPr>
          <p:cNvPr id="2" name="Slide Number Placeholder 1">
            <a:extLst>
              <a:ext uri="{FF2B5EF4-FFF2-40B4-BE49-F238E27FC236}">
                <a16:creationId xmlns:a16="http://schemas.microsoft.com/office/drawing/2014/main" id="{98BBEF55-BC65-C630-9595-A5480519D042}"/>
              </a:ext>
            </a:extLst>
          </p:cNvPr>
          <p:cNvSpPr>
            <a:spLocks noGrp="1"/>
          </p:cNvSpPr>
          <p:nvPr>
            <p:ph type="sldNum" sz="quarter" idx="12"/>
          </p:nvPr>
        </p:nvSpPr>
        <p:spPr/>
        <p:txBody>
          <a:bodyPr/>
          <a:lstStyle/>
          <a:p>
            <a:pPr>
              <a:defRPr/>
            </a:pPr>
            <a:fld id="{FAB1172B-A431-4544-835F-4C8315D70018}" type="slidenum">
              <a:rPr lang="en-GB"/>
              <a:pPr>
                <a:defRPr/>
              </a:pPr>
              <a:t>2</a:t>
            </a:fld>
            <a:endParaRPr lang="en-GB"/>
          </a:p>
        </p:txBody>
      </p:sp>
      <p:pic>
        <p:nvPicPr>
          <p:cNvPr id="4" name="Audio 3">
            <a:hlinkClick r:id="" action="ppaction://media"/>
            <a:extLst>
              <a:ext uri="{FF2B5EF4-FFF2-40B4-BE49-F238E27FC236}">
                <a16:creationId xmlns:a16="http://schemas.microsoft.com/office/drawing/2014/main" id="{22A86BF8-8C6D-4E3A-900F-4C239594584A}"/>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82000" y="6096000"/>
            <a:ext cx="609600" cy="609600"/>
          </a:xfrm>
          <a:prstGeom prst="rect">
            <a:avLst/>
          </a:prstGeom>
        </p:spPr>
      </p:pic>
    </p:spTree>
  </p:cSld>
  <p:clrMapOvr>
    <a:masterClrMapping/>
  </p:clrMapOvr>
  <p:transition spd="slow" advTm="1147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EBD4C6-1F9B-4723-A85E-87C05F7DF1BC}"/>
              </a:ext>
            </a:extLst>
          </p:cNvPr>
          <p:cNvSpPr>
            <a:spLocks noGrp="1"/>
          </p:cNvSpPr>
          <p:nvPr>
            <p:ph type="title"/>
          </p:nvPr>
        </p:nvSpPr>
        <p:spPr/>
        <p:txBody>
          <a:bodyPr/>
          <a:lstStyle/>
          <a:p>
            <a:r>
              <a:rPr lang="en-GB" sz="3200" b="1" dirty="0">
                <a:latin typeface="Arial" panose="020B0604020202020204" pitchFamily="34" charset="0"/>
                <a:cs typeface="Arial" panose="020B0604020202020204" pitchFamily="34" charset="0"/>
              </a:rPr>
              <a:t>Who are the </a:t>
            </a:r>
            <a:r>
              <a:rPr lang="en-GB" sz="3200" b="1" dirty="0" err="1">
                <a:latin typeface="Arial" panose="020B0604020202020204" pitchFamily="34" charset="0"/>
                <a:cs typeface="Arial" panose="020B0604020202020204" pitchFamily="34" charset="0"/>
              </a:rPr>
              <a:t>Greville’s</a:t>
            </a:r>
            <a:r>
              <a:rPr lang="en-GB" sz="3200" b="1" dirty="0">
                <a:latin typeface="Arial" panose="020B0604020202020204" pitchFamily="34" charset="0"/>
                <a:cs typeface="Arial" panose="020B0604020202020204" pitchFamily="34" charset="0"/>
              </a:rPr>
              <a:t> Designated Safeguarding Leads (DSLs) 2024-25?</a:t>
            </a:r>
          </a:p>
        </p:txBody>
      </p:sp>
      <p:sp>
        <p:nvSpPr>
          <p:cNvPr id="3" name="Content Placeholder 2">
            <a:extLst>
              <a:ext uri="{FF2B5EF4-FFF2-40B4-BE49-F238E27FC236}">
                <a16:creationId xmlns:a16="http://schemas.microsoft.com/office/drawing/2014/main" id="{8AA4C629-6920-43BB-8847-ECC2019A7260}"/>
              </a:ext>
            </a:extLst>
          </p:cNvPr>
          <p:cNvSpPr>
            <a:spLocks noGrp="1"/>
          </p:cNvSpPr>
          <p:nvPr>
            <p:ph idx="1"/>
          </p:nvPr>
        </p:nvSpPr>
        <p:spPr>
          <a:xfrm>
            <a:off x="628650" y="1825624"/>
            <a:ext cx="7886700" cy="4856529"/>
          </a:xfrm>
        </p:spPr>
        <p:txBody>
          <a:bodyPr/>
          <a:lstStyle/>
          <a:p>
            <a:r>
              <a:rPr lang="en-GB" dirty="0">
                <a:latin typeface="Arial" panose="020B0604020202020204" pitchFamily="34" charset="0"/>
                <a:cs typeface="Arial" panose="020B0604020202020204" pitchFamily="34" charset="0"/>
              </a:rPr>
              <a:t>Duncan Steele (lead) </a:t>
            </a:r>
          </a:p>
          <a:p>
            <a:pPr marL="0" indent="0">
              <a:buNone/>
            </a:pPr>
            <a:r>
              <a:rPr lang="en-GB" b="1" i="1" dirty="0">
                <a:latin typeface="Arial" panose="020B0604020202020204" pitchFamily="34" charset="0"/>
                <a:cs typeface="Arial" panose="020B0604020202020204" pitchFamily="34" charset="0"/>
              </a:rPr>
              <a:t>Deputies..</a:t>
            </a:r>
          </a:p>
          <a:p>
            <a:r>
              <a:rPr lang="en-GB" dirty="0"/>
              <a:t>Louise Hammond          </a:t>
            </a:r>
          </a:p>
          <a:p>
            <a:r>
              <a:rPr lang="en-GB" dirty="0"/>
              <a:t>Millie Cushnie               </a:t>
            </a:r>
          </a:p>
          <a:p>
            <a:r>
              <a:rPr lang="en-GB" dirty="0"/>
              <a:t>Louise Simpson             </a:t>
            </a:r>
          </a:p>
          <a:p>
            <a:r>
              <a:rPr lang="en-GB" dirty="0"/>
              <a:t>Alex Williams</a:t>
            </a:r>
          </a:p>
          <a:p>
            <a:r>
              <a:rPr lang="en-GB" dirty="0"/>
              <a:t>Emma Bennett</a:t>
            </a:r>
          </a:p>
          <a:p>
            <a:r>
              <a:rPr lang="en-GB" dirty="0"/>
              <a:t>Victoria Goram</a:t>
            </a:r>
          </a:p>
          <a:p>
            <a:pPr marL="0" indent="0">
              <a:buNone/>
            </a:pPr>
            <a:r>
              <a:rPr lang="en-GB" u="sng" dirty="0">
                <a:latin typeface="Arial" panose="020B0604020202020204" pitchFamily="34" charset="0"/>
                <a:cs typeface="Arial" panose="020B0604020202020204" pitchFamily="34" charset="0"/>
                <a:hlinkClick r:id="rId5"/>
              </a:rPr>
              <a:t>dsl@greville.surrey.sch.uk</a:t>
            </a:r>
            <a:r>
              <a:rPr lang="en-GB" u="sng" dirty="0">
                <a:latin typeface="Arial" panose="020B0604020202020204" pitchFamily="34" charset="0"/>
                <a:cs typeface="Arial" panose="020B0604020202020204" pitchFamily="34" charset="0"/>
              </a:rPr>
              <a:t>   (generic email)</a:t>
            </a:r>
          </a:p>
          <a:p>
            <a:pPr marL="0" indent="0">
              <a:buNone/>
            </a:pPr>
            <a:endParaRPr lang="en-GB" u="sng" dirty="0">
              <a:latin typeface="Arial" panose="020B0604020202020204" pitchFamily="34" charset="0"/>
              <a:cs typeface="Arial" panose="020B0604020202020204" pitchFamily="34" charset="0"/>
            </a:endParaRPr>
          </a:p>
          <a:p>
            <a:pPr marL="0" indent="0">
              <a:buNone/>
            </a:pPr>
            <a:r>
              <a:rPr lang="en-GB">
                <a:latin typeface="Arial" panose="020B0604020202020204" pitchFamily="34" charset="0"/>
                <a:cs typeface="Arial" panose="020B0604020202020204" pitchFamily="34" charset="0"/>
              </a:rPr>
              <a:t>(FYI- </a:t>
            </a:r>
            <a:r>
              <a:rPr lang="en-GB" dirty="0">
                <a:latin typeface="Arial" panose="020B0604020202020204" pitchFamily="34" charset="0"/>
                <a:cs typeface="Arial" panose="020B0604020202020204" pitchFamily="34" charset="0"/>
              </a:rPr>
              <a:t>Mrs Tisi has left)</a:t>
            </a:r>
          </a:p>
          <a:p>
            <a:pPr marL="0" indent="0">
              <a:buNone/>
            </a:pPr>
            <a:endParaRPr lang="en-GB" dirty="0">
              <a:solidFill>
                <a:srgbClr val="FF0000"/>
              </a:solidFill>
              <a:latin typeface="Arial" panose="020B0604020202020204" pitchFamily="34" charset="0"/>
              <a:cs typeface="Arial" panose="020B0604020202020204" pitchFamily="34" charset="0"/>
            </a:endParaRPr>
          </a:p>
        </p:txBody>
      </p:sp>
      <p:pic>
        <p:nvPicPr>
          <p:cNvPr id="5" name="Audio 4">
            <a:hlinkClick r:id="" action="ppaction://media"/>
            <a:extLst>
              <a:ext uri="{FF2B5EF4-FFF2-40B4-BE49-F238E27FC236}">
                <a16:creationId xmlns:a16="http://schemas.microsoft.com/office/drawing/2014/main" id="{F20CA153-2777-4937-852A-F4AFA3A7ECB7}"/>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382000" y="6096000"/>
            <a:ext cx="609600" cy="609600"/>
          </a:xfrm>
          <a:prstGeom prst="rect">
            <a:avLst/>
          </a:prstGeom>
        </p:spPr>
      </p:pic>
    </p:spTree>
    <p:custDataLst>
      <p:tags r:id="rId1"/>
    </p:custDataLst>
    <p:extLst>
      <p:ext uri="{BB962C8B-B14F-4D97-AF65-F5344CB8AC3E}">
        <p14:creationId xmlns:p14="http://schemas.microsoft.com/office/powerpoint/2010/main" val="486815672"/>
      </p:ext>
    </p:extLst>
  </p:cSld>
  <p:clrMapOvr>
    <a:masterClrMapping/>
  </p:clrMapOvr>
  <mc:AlternateContent xmlns:mc="http://schemas.openxmlformats.org/markup-compatibility/2006" xmlns:p14="http://schemas.microsoft.com/office/powerpoint/2010/main">
    <mc:Choice Requires="p14">
      <p:transition spd="slow" p14:dur="2000" advTm="33316"/>
    </mc:Choice>
    <mc:Fallback xmlns="">
      <p:transition spd="slow" advTm="3331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47" fill="hold" display="0">
                  <p:stCondLst>
                    <p:cond delay="indefinite"/>
                  </p:stCondLst>
                  <p:endCondLst>
                    <p:cond evt="onStopAudio" delay="0">
                      <p:tgtEl>
                        <p:sldTgt/>
                      </p:tgtEl>
                    </p:cond>
                  </p:endCondLst>
                </p:cTn>
                <p:tgtEl>
                  <p:spTgt spid="5"/>
                </p:tgtEl>
              </p:cMediaNode>
            </p:audio>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a:extLst>
              <a:ext uri="{FF2B5EF4-FFF2-40B4-BE49-F238E27FC236}">
                <a16:creationId xmlns:a16="http://schemas.microsoft.com/office/drawing/2014/main" id="{77A6C976-95CC-46EE-ADFE-7E6B723268A2}"/>
              </a:ext>
            </a:extLst>
          </p:cNvPr>
          <p:cNvSpPr>
            <a:spLocks noGrp="1"/>
          </p:cNvSpPr>
          <p:nvPr>
            <p:ph type="title"/>
          </p:nvPr>
        </p:nvSpPr>
        <p:spPr>
          <a:xfrm>
            <a:off x="476250" y="320675"/>
            <a:ext cx="8191500" cy="1325563"/>
          </a:xfrm>
        </p:spPr>
        <p:txBody>
          <a:bodyPr>
            <a:normAutofit/>
          </a:bodyPr>
          <a:lstStyle/>
          <a:p>
            <a:pPr>
              <a:defRPr/>
            </a:pPr>
            <a:r>
              <a:rPr lang="en-GB" altLang="en-US" sz="3200" dirty="0">
                <a:latin typeface="Arial" panose="020B0604020202020204" pitchFamily="34" charset="0"/>
                <a:cs typeface="Arial" panose="020B0604020202020204" pitchFamily="34" charset="0"/>
              </a:rPr>
              <a:t>Working Together to Safeguard Children 2023</a:t>
            </a:r>
          </a:p>
        </p:txBody>
      </p:sp>
      <p:sp>
        <p:nvSpPr>
          <p:cNvPr id="3" name="Content Placeholder 2">
            <a:extLst>
              <a:ext uri="{FF2B5EF4-FFF2-40B4-BE49-F238E27FC236}">
                <a16:creationId xmlns:a16="http://schemas.microsoft.com/office/drawing/2014/main" id="{0CEEE858-9D36-4B71-87B5-B872B1A4BD87}"/>
              </a:ext>
            </a:extLst>
          </p:cNvPr>
          <p:cNvSpPr>
            <a:spLocks noGrp="1"/>
          </p:cNvSpPr>
          <p:nvPr>
            <p:ph idx="1"/>
          </p:nvPr>
        </p:nvSpPr>
        <p:spPr>
          <a:xfrm>
            <a:off x="457200" y="1600200"/>
            <a:ext cx="6208713" cy="4349750"/>
          </a:xfrm>
        </p:spPr>
        <p:txBody>
          <a:bodyPr/>
          <a:lstStyle/>
          <a:p>
            <a:pPr>
              <a:defRPr/>
            </a:pPr>
            <a:endParaRPr lang="en-GB" dirty="0">
              <a:latin typeface="Arial" panose="020B0604020202020204" pitchFamily="34" charset="0"/>
              <a:cs typeface="Arial" panose="020B0604020202020204" pitchFamily="34" charset="0"/>
            </a:endParaRPr>
          </a:p>
          <a:p>
            <a:pPr marL="0" indent="0" algn="ctr">
              <a:buFont typeface="Arial" panose="020B0604020202020204" pitchFamily="34" charset="0"/>
              <a:buNone/>
              <a:defRPr/>
            </a:pPr>
            <a:r>
              <a:rPr lang="en-GB" dirty="0">
                <a:latin typeface="Arial" panose="020B0604020202020204" pitchFamily="34" charset="0"/>
                <a:cs typeface="Arial" panose="020B0604020202020204" pitchFamily="34" charset="0"/>
              </a:rPr>
              <a:t>“</a:t>
            </a:r>
            <a:r>
              <a:rPr lang="en-GB" sz="2400" b="1" dirty="0">
                <a:solidFill>
                  <a:srgbClr val="FF0000"/>
                </a:solidFill>
                <a:latin typeface="Arial" panose="020B0604020202020204" pitchFamily="34" charset="0"/>
                <a:cs typeface="Arial" panose="020B0604020202020204" pitchFamily="34" charset="0"/>
              </a:rPr>
              <a:t>Everyone</a:t>
            </a:r>
            <a:r>
              <a:rPr lang="en-GB" sz="2400" dirty="0">
                <a:latin typeface="Arial" panose="020B0604020202020204" pitchFamily="34" charset="0"/>
                <a:cs typeface="Arial" panose="020B0604020202020204" pitchFamily="34" charset="0"/>
              </a:rPr>
              <a:t> who works with children </a:t>
            </a:r>
            <a:r>
              <a:rPr lang="en-GB" sz="2400" b="1" dirty="0">
                <a:solidFill>
                  <a:srgbClr val="FF0000"/>
                </a:solidFill>
                <a:latin typeface="Arial" panose="020B0604020202020204" pitchFamily="34" charset="0"/>
                <a:cs typeface="Arial" panose="020B0604020202020204" pitchFamily="34" charset="0"/>
              </a:rPr>
              <a:t>has a responsibility for keeping them safe. </a:t>
            </a:r>
            <a:r>
              <a:rPr lang="en-GB" sz="2400" dirty="0">
                <a:latin typeface="Arial" panose="020B0604020202020204" pitchFamily="34" charset="0"/>
                <a:cs typeface="Arial" panose="020B0604020202020204" pitchFamily="34" charset="0"/>
              </a:rPr>
              <a:t>No single practitioner can have a full picture of a child’s needs and circumstances and, if children and families are to receive the right help at the right time, everyone who comes into contact with them has a role to play in identifying concerns, sharing information and taking prompt action.” </a:t>
            </a:r>
          </a:p>
          <a:p>
            <a:pPr marL="0" indent="0" algn="ctr">
              <a:buFont typeface="Arial" panose="020B0604020202020204" pitchFamily="34" charset="0"/>
              <a:buNone/>
              <a:defRPr/>
            </a:pPr>
            <a:endParaRPr lang="en-GB" sz="2400" dirty="0"/>
          </a:p>
        </p:txBody>
      </p:sp>
      <p:sp>
        <p:nvSpPr>
          <p:cNvPr id="2" name="Slide Number Placeholder 1">
            <a:extLst>
              <a:ext uri="{FF2B5EF4-FFF2-40B4-BE49-F238E27FC236}">
                <a16:creationId xmlns:a16="http://schemas.microsoft.com/office/drawing/2014/main" id="{B46E5E14-492C-7CE1-DA61-5F31F183147C}"/>
              </a:ext>
            </a:extLst>
          </p:cNvPr>
          <p:cNvSpPr>
            <a:spLocks noGrp="1"/>
          </p:cNvSpPr>
          <p:nvPr>
            <p:ph type="sldNum" sz="quarter" idx="12"/>
          </p:nvPr>
        </p:nvSpPr>
        <p:spPr/>
        <p:txBody>
          <a:bodyPr/>
          <a:lstStyle/>
          <a:p>
            <a:pPr>
              <a:defRPr/>
            </a:pPr>
            <a:fld id="{FAB1172B-A431-4544-835F-4C8315D70018}" type="slidenum">
              <a:rPr lang="en-GB"/>
              <a:pPr>
                <a:defRPr/>
              </a:pPr>
              <a:t>4</a:t>
            </a:fld>
            <a:endParaRPr lang="en-GB"/>
          </a:p>
        </p:txBody>
      </p:sp>
      <p:pic>
        <p:nvPicPr>
          <p:cNvPr id="5" name="Audio 4">
            <a:hlinkClick r:id="" action="ppaction://media"/>
            <a:extLst>
              <a:ext uri="{FF2B5EF4-FFF2-40B4-BE49-F238E27FC236}">
                <a16:creationId xmlns:a16="http://schemas.microsoft.com/office/drawing/2014/main" id="{C25B2C2E-97F9-4DB3-8276-5AFD3A715564}"/>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82000" y="6096000"/>
            <a:ext cx="609600" cy="609600"/>
          </a:xfrm>
          <a:prstGeom prst="rect">
            <a:avLst/>
          </a:prstGeom>
        </p:spPr>
      </p:pic>
      <p:pic>
        <p:nvPicPr>
          <p:cNvPr id="1026" name="Picture 2" descr="Working Together to Safeguard Children 2023: Summary and possible actions  for schools">
            <a:extLst>
              <a:ext uri="{FF2B5EF4-FFF2-40B4-BE49-F238E27FC236}">
                <a16:creationId xmlns:a16="http://schemas.microsoft.com/office/drawing/2014/main" id="{A00E7004-CAD7-4F0C-998D-86E328996E3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736264" y="2304923"/>
            <a:ext cx="2255336" cy="27012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79744426"/>
      </p:ext>
    </p:extLst>
  </p:cSld>
  <p:clrMapOvr>
    <a:masterClrMapping/>
  </p:clrMapOvr>
  <p:transition spd="slow" advTm="3789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0962" name="Picture 2" descr="A Better Future, Better You: What Is The Best Singularity Tagline? -  Singularity Weblog">
            <a:extLst>
              <a:ext uri="{FF2B5EF4-FFF2-40B4-BE49-F238E27FC236}">
                <a16:creationId xmlns:a16="http://schemas.microsoft.com/office/drawing/2014/main" id="{6F44F118-625D-48D4-B359-38FFCF4F72C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596187" y="347118"/>
            <a:ext cx="1296293" cy="1631446"/>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965D2E4A-2C8F-4EEE-AB19-8517B63ABF05}"/>
              </a:ext>
            </a:extLst>
          </p:cNvPr>
          <p:cNvSpPr>
            <a:spLocks noGrp="1"/>
          </p:cNvSpPr>
          <p:nvPr>
            <p:ph type="title"/>
          </p:nvPr>
        </p:nvSpPr>
        <p:spPr>
          <a:xfrm>
            <a:off x="251520" y="500060"/>
            <a:ext cx="7886700" cy="1325563"/>
          </a:xfrm>
        </p:spPr>
        <p:txBody>
          <a:bodyPr rtlCol="0">
            <a:normAutofit/>
          </a:bodyPr>
          <a:lstStyle/>
          <a:p>
            <a:pPr eaLnBrk="1" fontAlgn="auto" hangingPunct="1">
              <a:spcAft>
                <a:spcPts val="0"/>
              </a:spcAft>
              <a:defRPr/>
            </a:pPr>
            <a:r>
              <a:rPr lang="en-GB" sz="3200" b="1">
                <a:latin typeface="Arial" panose="020B0604020202020204" pitchFamily="34" charset="0"/>
                <a:cs typeface="Arial" panose="020B0604020202020204" pitchFamily="34" charset="0"/>
              </a:rPr>
              <a:t>What is abuse and neglect?</a:t>
            </a:r>
          </a:p>
        </p:txBody>
      </p:sp>
      <p:sp>
        <p:nvSpPr>
          <p:cNvPr id="4" name="Content Placeholder 3">
            <a:extLst>
              <a:ext uri="{FF2B5EF4-FFF2-40B4-BE49-F238E27FC236}">
                <a16:creationId xmlns:a16="http://schemas.microsoft.com/office/drawing/2014/main" id="{199C1DEB-E6A9-41F6-882D-1B5BE9751788}"/>
              </a:ext>
            </a:extLst>
          </p:cNvPr>
          <p:cNvSpPr>
            <a:spLocks noGrp="1"/>
          </p:cNvSpPr>
          <p:nvPr>
            <p:ph idx="1"/>
          </p:nvPr>
        </p:nvSpPr>
        <p:spPr>
          <a:xfrm>
            <a:off x="547437" y="1825623"/>
            <a:ext cx="7886700" cy="4530725"/>
          </a:xfrm>
        </p:spPr>
        <p:txBody>
          <a:bodyPr rtlCol="0">
            <a:noAutofit/>
          </a:bodyPr>
          <a:lstStyle/>
          <a:p>
            <a:pPr algn="just" eaLnBrk="1" fontAlgn="auto" hangingPunct="1">
              <a:spcAft>
                <a:spcPts val="0"/>
              </a:spcAft>
              <a:buFont typeface="Arial" panose="020B0604020202020204" pitchFamily="34" charset="0"/>
              <a:buNone/>
              <a:defRPr/>
            </a:pPr>
            <a:r>
              <a:rPr lang="en-GB" sz="2200" dirty="0">
                <a:latin typeface="Arial" panose="020B0604020202020204" pitchFamily="34" charset="0"/>
                <a:cs typeface="Arial" panose="020B0604020202020204" pitchFamily="34" charset="0"/>
              </a:rPr>
              <a:t>A form of maltreatment of a child. </a:t>
            </a:r>
          </a:p>
          <a:p>
            <a:pPr algn="just" eaLnBrk="1" fontAlgn="auto" hangingPunct="1">
              <a:spcAft>
                <a:spcPts val="0"/>
              </a:spcAft>
              <a:buFont typeface="Arial" panose="020B0604020202020204" pitchFamily="34" charset="0"/>
              <a:buNone/>
              <a:defRPr/>
            </a:pPr>
            <a:r>
              <a:rPr lang="en-GB" sz="2200" dirty="0">
                <a:latin typeface="Arial" panose="020B0604020202020204" pitchFamily="34" charset="0"/>
                <a:cs typeface="Arial" panose="020B0604020202020204" pitchFamily="34" charset="0"/>
              </a:rPr>
              <a:t>Somebody may abuse or neglect a child by </a:t>
            </a:r>
            <a:r>
              <a:rPr lang="en-GB" sz="2200" b="1" dirty="0">
                <a:latin typeface="Arial" panose="020B0604020202020204" pitchFamily="34" charset="0"/>
                <a:cs typeface="Arial" panose="020B0604020202020204" pitchFamily="34" charset="0"/>
              </a:rPr>
              <a:t>inflicting harm or failing to act to prevent harm.  </a:t>
            </a:r>
            <a:endParaRPr lang="en-GB" sz="2200" dirty="0">
              <a:latin typeface="Arial" panose="020B0604020202020204" pitchFamily="34" charset="0"/>
              <a:cs typeface="Arial" panose="020B0604020202020204" pitchFamily="34" charset="0"/>
            </a:endParaRPr>
          </a:p>
          <a:p>
            <a:pPr marL="0" indent="0" eaLnBrk="1" fontAlgn="auto" hangingPunct="1">
              <a:spcAft>
                <a:spcPts val="0"/>
              </a:spcAft>
              <a:buFont typeface="Arial" panose="020B0604020202020204" pitchFamily="34" charset="0"/>
              <a:buNone/>
              <a:defRPr/>
            </a:pPr>
            <a:endParaRPr lang="en-GB" sz="2200" dirty="0">
              <a:latin typeface="Arial" panose="020B0604020202020204" pitchFamily="34" charset="0"/>
              <a:cs typeface="Arial" panose="020B0604020202020204" pitchFamily="34" charset="0"/>
            </a:endParaRPr>
          </a:p>
          <a:p>
            <a:pPr marL="0" indent="0" eaLnBrk="1" fontAlgn="auto" hangingPunct="1">
              <a:spcAft>
                <a:spcPts val="0"/>
              </a:spcAft>
              <a:buFont typeface="Arial" panose="020B0604020202020204" pitchFamily="34" charset="0"/>
              <a:buNone/>
              <a:defRPr/>
            </a:pPr>
            <a:r>
              <a:rPr lang="en-GB" sz="2400" b="1" dirty="0">
                <a:latin typeface="Arial" panose="020B0604020202020204" pitchFamily="34" charset="0"/>
                <a:cs typeface="Arial" panose="020B0604020202020204" pitchFamily="34" charset="0"/>
              </a:rPr>
              <a:t>Children may be abused/neglected:</a:t>
            </a:r>
          </a:p>
          <a:p>
            <a:pPr lvl="1" eaLnBrk="1" fontAlgn="auto" hangingPunct="1">
              <a:spcAft>
                <a:spcPts val="0"/>
              </a:spcAft>
              <a:defRPr/>
            </a:pPr>
            <a:r>
              <a:rPr lang="en-GB" sz="1900" dirty="0">
                <a:latin typeface="Arial" panose="020B0604020202020204" pitchFamily="34" charset="0"/>
                <a:cs typeface="Arial" panose="020B0604020202020204" pitchFamily="34" charset="0"/>
              </a:rPr>
              <a:t>In a family</a:t>
            </a:r>
          </a:p>
          <a:p>
            <a:pPr lvl="1" eaLnBrk="1" fontAlgn="auto" hangingPunct="1">
              <a:spcAft>
                <a:spcPts val="0"/>
              </a:spcAft>
              <a:defRPr/>
            </a:pPr>
            <a:r>
              <a:rPr lang="en-GB" sz="1900" dirty="0">
                <a:latin typeface="Arial" panose="020B0604020202020204" pitchFamily="34" charset="0"/>
                <a:cs typeface="Arial" panose="020B0604020202020204" pitchFamily="34" charset="0"/>
              </a:rPr>
              <a:t>In a community setting</a:t>
            </a:r>
          </a:p>
          <a:p>
            <a:pPr lvl="1" eaLnBrk="1" fontAlgn="auto" hangingPunct="1">
              <a:spcAft>
                <a:spcPts val="0"/>
              </a:spcAft>
              <a:defRPr/>
            </a:pPr>
            <a:r>
              <a:rPr lang="en-GB" sz="1900" dirty="0">
                <a:latin typeface="Arial" panose="020B0604020202020204" pitchFamily="34" charset="0"/>
                <a:cs typeface="Arial" panose="020B0604020202020204" pitchFamily="34" charset="0"/>
              </a:rPr>
              <a:t>In an institution</a:t>
            </a:r>
          </a:p>
          <a:p>
            <a:pPr lvl="1" eaLnBrk="1" fontAlgn="auto" hangingPunct="1">
              <a:spcAft>
                <a:spcPts val="0"/>
              </a:spcAft>
              <a:defRPr/>
            </a:pPr>
            <a:r>
              <a:rPr lang="en-GB" sz="1900" dirty="0">
                <a:latin typeface="Arial" panose="020B0604020202020204" pitchFamily="34" charset="0"/>
                <a:cs typeface="Arial" panose="020B0604020202020204" pitchFamily="34" charset="0"/>
              </a:rPr>
              <a:t>By a stranger</a:t>
            </a:r>
          </a:p>
          <a:p>
            <a:pPr lvl="1" eaLnBrk="1" fontAlgn="auto" hangingPunct="1">
              <a:spcAft>
                <a:spcPts val="0"/>
              </a:spcAft>
              <a:defRPr/>
            </a:pPr>
            <a:r>
              <a:rPr lang="en-GB" sz="1900" dirty="0">
                <a:latin typeface="Arial" panose="020B0604020202020204" pitchFamily="34" charset="0"/>
                <a:cs typeface="Arial" panose="020B0604020202020204" pitchFamily="34" charset="0"/>
              </a:rPr>
              <a:t>Online </a:t>
            </a:r>
          </a:p>
          <a:p>
            <a:pPr lvl="1" eaLnBrk="1" fontAlgn="auto" hangingPunct="1">
              <a:spcAft>
                <a:spcPts val="0"/>
              </a:spcAft>
              <a:defRPr/>
            </a:pPr>
            <a:r>
              <a:rPr lang="en-GB" sz="1900" dirty="0">
                <a:latin typeface="Arial" panose="020B0604020202020204" pitchFamily="34" charset="0"/>
                <a:cs typeface="Arial" panose="020B0604020202020204" pitchFamily="34" charset="0"/>
              </a:rPr>
              <a:t>By another child or children or peer on peer (unhealthy relationships)</a:t>
            </a:r>
          </a:p>
        </p:txBody>
      </p:sp>
      <p:sp>
        <p:nvSpPr>
          <p:cNvPr id="3" name="Slide Number Placeholder 2">
            <a:extLst>
              <a:ext uri="{FF2B5EF4-FFF2-40B4-BE49-F238E27FC236}">
                <a16:creationId xmlns:a16="http://schemas.microsoft.com/office/drawing/2014/main" id="{91CFC5AB-6269-1350-7854-B86A833D7D75}"/>
              </a:ext>
            </a:extLst>
          </p:cNvPr>
          <p:cNvSpPr>
            <a:spLocks noGrp="1"/>
          </p:cNvSpPr>
          <p:nvPr>
            <p:ph type="sldNum" sz="quarter" idx="12"/>
          </p:nvPr>
        </p:nvSpPr>
        <p:spPr/>
        <p:txBody>
          <a:bodyPr/>
          <a:lstStyle/>
          <a:p>
            <a:pPr>
              <a:defRPr/>
            </a:pPr>
            <a:fld id="{FAB1172B-A431-4544-835F-4C8315D70018}" type="slidenum">
              <a:rPr lang="en-GB"/>
              <a:pPr>
                <a:defRPr/>
              </a:pPr>
              <a:t>5</a:t>
            </a:fld>
            <a:endParaRPr lang="en-GB"/>
          </a:p>
        </p:txBody>
      </p:sp>
      <p:pic>
        <p:nvPicPr>
          <p:cNvPr id="6" name="Audio 5">
            <a:hlinkClick r:id="" action="ppaction://media"/>
            <a:extLst>
              <a:ext uri="{FF2B5EF4-FFF2-40B4-BE49-F238E27FC236}">
                <a16:creationId xmlns:a16="http://schemas.microsoft.com/office/drawing/2014/main" id="{ED57E0F4-A1F1-4EF1-A7F3-47607A57EAE6}"/>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8382000" y="6096000"/>
            <a:ext cx="609600" cy="609600"/>
          </a:xfrm>
          <a:prstGeom prst="rect">
            <a:avLst/>
          </a:prstGeom>
        </p:spPr>
      </p:pic>
    </p:spTree>
    <p:custDataLst>
      <p:tags r:id="rId1"/>
    </p:custDataLst>
  </p:cSld>
  <p:clrMapOvr>
    <a:masterClrMapping/>
  </p:clrMapOvr>
  <p:transition spd="slow" advTm="52021"/>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4">
                                            <p:txEl>
                                              <p:pRg st="3" end="3"/>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4">
                                            <p:txEl>
                                              <p:pRg st="4" end="4"/>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4">
                                            <p:txEl>
                                              <p:pRg st="5" end="5"/>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4">
                                            <p:txEl>
                                              <p:pRg st="6" end="6"/>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4">
                                            <p:txEl>
                                              <p:pRg st="7" end="7"/>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4">
                                            <p:txEl>
                                              <p:pRg st="8" end="8"/>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4">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9" fill="hold" display="0">
                  <p:stCondLst>
                    <p:cond delay="indefinite"/>
                  </p:stCondLst>
                  <p:endCondLst>
                    <p:cond evt="onStopAudio" delay="0">
                      <p:tgtEl>
                        <p:sldTgt/>
                      </p:tgtEl>
                    </p:cond>
                  </p:endCondLst>
                </p:cTn>
                <p:tgtEl>
                  <p:spTgt spid="6"/>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1203" name="Slide Number Placeholder 1">
            <a:extLst>
              <a:ext uri="{FF2B5EF4-FFF2-40B4-BE49-F238E27FC236}">
                <a16:creationId xmlns:a16="http://schemas.microsoft.com/office/drawing/2014/main" id="{9A2B37D9-7063-E9F6-B5E7-20B93412177A}"/>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fld id="{51A01024-3CB0-4E9F-B32F-8730A876F310}" type="slidenum">
              <a:rPr kumimoji="0" lang="en-GB" altLang="en-US" sz="900" b="0" i="0" u="none" strike="noStrike" kern="1200" cap="none" spc="0" normalizeH="0" baseline="0" noProof="0" smtClean="0">
                <a:ln>
                  <a:noFill/>
                </a:ln>
                <a:solidFill>
                  <a:srgbClr val="898989"/>
                </a:solidFill>
                <a:effectLst/>
                <a:uLnTx/>
                <a:uFillTx/>
                <a:latin typeface="Calibri" panose="020F0502020204030204" pitchFamily="34" charset="0"/>
                <a:ea typeface="+mn-ea"/>
                <a:cs typeface="+mn-cs"/>
              </a:rPr>
              <a:pPr marL="0" marR="0" lvl="0" indent="0" algn="r" defTabSz="914400" rtl="0" eaLnBrk="0" fontAlgn="base" latinLnBrk="0" hangingPunct="0">
                <a:lnSpc>
                  <a:spcPct val="100000"/>
                </a:lnSpc>
                <a:spcBef>
                  <a:spcPct val="0"/>
                </a:spcBef>
                <a:spcAft>
                  <a:spcPct val="0"/>
                </a:spcAft>
                <a:buClrTx/>
                <a:buSzTx/>
                <a:buFontTx/>
                <a:buNone/>
                <a:tabLst/>
                <a:defRPr/>
              </a:pPr>
              <a:t>6</a:t>
            </a:fld>
            <a:endParaRPr kumimoji="0" lang="en-GB" altLang="en-US" sz="900" b="0" i="0" u="none" strike="noStrike" kern="1200" cap="none" spc="0" normalizeH="0" baseline="0" noProof="0">
              <a:ln>
                <a:noFill/>
              </a:ln>
              <a:solidFill>
                <a:srgbClr val="898989"/>
              </a:solidFill>
              <a:effectLst/>
              <a:uLnTx/>
              <a:uFillTx/>
              <a:latin typeface="Calibri" panose="020F0502020204030204" pitchFamily="34" charset="0"/>
              <a:ea typeface="+mn-ea"/>
              <a:cs typeface="+mn-cs"/>
            </a:endParaRPr>
          </a:p>
        </p:txBody>
      </p:sp>
      <p:sp>
        <p:nvSpPr>
          <p:cNvPr id="33795" name="Title 1">
            <a:extLst>
              <a:ext uri="{FF2B5EF4-FFF2-40B4-BE49-F238E27FC236}">
                <a16:creationId xmlns:a16="http://schemas.microsoft.com/office/drawing/2014/main" id="{DDCFFCB1-F4E8-3479-5394-0BB50DA6C466}"/>
              </a:ext>
            </a:extLst>
          </p:cNvPr>
          <p:cNvSpPr>
            <a:spLocks noGrp="1"/>
          </p:cNvSpPr>
          <p:nvPr>
            <p:ph type="title" idx="4294967295"/>
          </p:nvPr>
        </p:nvSpPr>
        <p:spPr>
          <a:xfrm>
            <a:off x="755650" y="219075"/>
            <a:ext cx="6915150" cy="1325563"/>
          </a:xfrm>
        </p:spPr>
        <p:txBody>
          <a:bodyPr rtlCol="0">
            <a:normAutofit/>
          </a:bodyPr>
          <a:lstStyle/>
          <a:p>
            <a:pPr eaLnBrk="1" fontAlgn="auto" hangingPunct="1">
              <a:spcAft>
                <a:spcPts val="0"/>
              </a:spcAft>
              <a:defRPr/>
            </a:pPr>
            <a:r>
              <a:rPr lang="en-GB" altLang="en-US" sz="3600" dirty="0">
                <a:latin typeface="+mn-lt"/>
              </a:rPr>
              <a:t>What are the categories of abuse?</a:t>
            </a:r>
          </a:p>
        </p:txBody>
      </p:sp>
      <p:sp>
        <p:nvSpPr>
          <p:cNvPr id="33796" name="Content Placeholder 3">
            <a:extLst>
              <a:ext uri="{FF2B5EF4-FFF2-40B4-BE49-F238E27FC236}">
                <a16:creationId xmlns:a16="http://schemas.microsoft.com/office/drawing/2014/main" id="{3486853C-2453-FA77-F98A-C2E1684787BC}"/>
              </a:ext>
            </a:extLst>
          </p:cNvPr>
          <p:cNvSpPr>
            <a:spLocks noGrp="1"/>
          </p:cNvSpPr>
          <p:nvPr>
            <p:ph idx="4294967295"/>
          </p:nvPr>
        </p:nvSpPr>
        <p:spPr>
          <a:xfrm>
            <a:off x="792163" y="1544638"/>
            <a:ext cx="7883525" cy="4525962"/>
          </a:xfrm>
        </p:spPr>
        <p:txBody>
          <a:bodyPr rtlCol="0">
            <a:normAutofit fontScale="92500" lnSpcReduction="10000"/>
          </a:bodyPr>
          <a:lstStyle/>
          <a:p>
            <a:pPr eaLnBrk="1" fontAlgn="auto" hangingPunct="1">
              <a:spcAft>
                <a:spcPts val="0"/>
              </a:spcAft>
              <a:buFont typeface="Arial" panose="020B0604020202020204" pitchFamily="34" charset="0"/>
              <a:buNone/>
              <a:defRPr/>
            </a:pPr>
            <a:r>
              <a:rPr lang="en-GB" altLang="en-US" sz="1800" b="1" dirty="0">
                <a:solidFill>
                  <a:srgbClr val="C00000"/>
                </a:solidFill>
                <a:latin typeface="Arial" panose="020B0604020202020204" pitchFamily="34" charset="0"/>
                <a:cs typeface="Arial" panose="020B0604020202020204" pitchFamily="34" charset="0"/>
              </a:rPr>
              <a:t>P</a:t>
            </a:r>
            <a:r>
              <a:rPr lang="en-GB" altLang="en-US" sz="1800" b="1" dirty="0">
                <a:latin typeface="Arial" panose="020B0604020202020204" pitchFamily="34" charset="0"/>
                <a:cs typeface="Arial" panose="020B0604020202020204" pitchFamily="34" charset="0"/>
              </a:rPr>
              <a:t>hysical Abuse </a:t>
            </a:r>
            <a:r>
              <a:rPr lang="en-GB" altLang="en-US" sz="1600" dirty="0">
                <a:latin typeface="Arial" panose="020B0604020202020204" pitchFamily="34" charset="0"/>
                <a:cs typeface="Arial" panose="020B0604020202020204" pitchFamily="34" charset="0"/>
              </a:rPr>
              <a:t>- is </a:t>
            </a:r>
            <a:r>
              <a:rPr lang="en-GB" altLang="en-US" sz="1600" b="1" dirty="0">
                <a:latin typeface="Arial" panose="020B0604020202020204" pitchFamily="34" charset="0"/>
                <a:cs typeface="Arial" panose="020B0604020202020204" pitchFamily="34" charset="0"/>
              </a:rPr>
              <a:t>deliberately physically hurting </a:t>
            </a:r>
            <a:r>
              <a:rPr lang="en-GB" altLang="en-US" sz="1600" dirty="0">
                <a:latin typeface="Arial" panose="020B0604020202020204" pitchFamily="34" charset="0"/>
                <a:cs typeface="Arial" panose="020B0604020202020204" pitchFamily="34" charset="0"/>
              </a:rPr>
              <a:t>a child.</a:t>
            </a:r>
          </a:p>
          <a:p>
            <a:pPr eaLnBrk="1" fontAlgn="auto" hangingPunct="1">
              <a:spcAft>
                <a:spcPts val="0"/>
              </a:spcAft>
              <a:buFont typeface="Arial" panose="020B0604020202020204" pitchFamily="34" charset="0"/>
              <a:buNone/>
              <a:defRPr/>
            </a:pPr>
            <a:endParaRPr lang="en-GB" altLang="en-US" sz="1600" dirty="0">
              <a:latin typeface="Arial" panose="020B0604020202020204" pitchFamily="34" charset="0"/>
              <a:cs typeface="Arial" panose="020B0604020202020204" pitchFamily="34" charset="0"/>
            </a:endParaRPr>
          </a:p>
          <a:p>
            <a:pPr eaLnBrk="1" fontAlgn="auto" hangingPunct="1">
              <a:spcAft>
                <a:spcPts val="0"/>
              </a:spcAft>
              <a:buFont typeface="Arial" panose="020B0604020202020204" pitchFamily="34" charset="0"/>
              <a:buNone/>
              <a:defRPr/>
            </a:pPr>
            <a:r>
              <a:rPr lang="en-GB" altLang="en-US" sz="1800" b="1" dirty="0">
                <a:solidFill>
                  <a:srgbClr val="C00000"/>
                </a:solidFill>
                <a:latin typeface="Arial" panose="020B0604020202020204" pitchFamily="34" charset="0"/>
                <a:cs typeface="Arial" panose="020B0604020202020204" pitchFamily="34" charset="0"/>
              </a:rPr>
              <a:t>E</a:t>
            </a:r>
            <a:r>
              <a:rPr lang="en-GB" altLang="en-US" sz="1800" b="1" dirty="0">
                <a:latin typeface="Arial" panose="020B0604020202020204" pitchFamily="34" charset="0"/>
                <a:cs typeface="Arial" panose="020B0604020202020204" pitchFamily="34" charset="0"/>
              </a:rPr>
              <a:t>motional Abuse </a:t>
            </a:r>
            <a:r>
              <a:rPr lang="en-GB" altLang="en-US" sz="1600" dirty="0">
                <a:latin typeface="Arial" panose="020B0604020202020204" pitchFamily="34" charset="0"/>
                <a:cs typeface="Arial" panose="020B0604020202020204" pitchFamily="34" charset="0"/>
              </a:rPr>
              <a:t>(including Domestic Abuse) - </a:t>
            </a:r>
            <a:r>
              <a:rPr lang="en-GB" altLang="en-US" sz="1600" b="1" dirty="0">
                <a:latin typeface="Arial" panose="020B0604020202020204" pitchFamily="34" charset="0"/>
                <a:cs typeface="Arial" panose="020B0604020202020204" pitchFamily="34" charset="0"/>
              </a:rPr>
              <a:t>Persistent emotional maltreatment </a:t>
            </a:r>
          </a:p>
          <a:p>
            <a:pPr eaLnBrk="1" fontAlgn="auto" hangingPunct="1">
              <a:spcAft>
                <a:spcPts val="0"/>
              </a:spcAft>
              <a:buFont typeface="Arial" panose="020B0604020202020204" pitchFamily="34" charset="0"/>
              <a:buNone/>
              <a:defRPr/>
            </a:pPr>
            <a:r>
              <a:rPr lang="en-GB" altLang="en-US" sz="1600" dirty="0">
                <a:latin typeface="Arial" panose="020B0604020202020204" pitchFamily="34" charset="0"/>
                <a:cs typeface="Arial" panose="020B0604020202020204" pitchFamily="34" charset="0"/>
              </a:rPr>
              <a:t>of a child such as to cause  effects on the child’s emotional development. Sometimes</a:t>
            </a:r>
          </a:p>
          <a:p>
            <a:pPr eaLnBrk="1" fontAlgn="auto" hangingPunct="1">
              <a:spcAft>
                <a:spcPts val="0"/>
              </a:spcAft>
              <a:buFont typeface="Arial" panose="020B0604020202020204" pitchFamily="34" charset="0"/>
              <a:buNone/>
              <a:defRPr/>
            </a:pPr>
            <a:r>
              <a:rPr lang="en-GB" altLang="en-US" sz="1600" dirty="0">
                <a:latin typeface="Arial" panose="020B0604020202020204" pitchFamily="34" charset="0"/>
                <a:cs typeface="Arial" panose="020B0604020202020204" pitchFamily="34" charset="0"/>
              </a:rPr>
              <a:t>called psychological abuse. It may involve serious </a:t>
            </a:r>
            <a:r>
              <a:rPr lang="en-GB" altLang="en-US" sz="1600" b="1" dirty="0">
                <a:latin typeface="Arial" panose="020B0604020202020204" pitchFamily="34" charset="0"/>
                <a:cs typeface="Arial" panose="020B0604020202020204" pitchFamily="34" charset="0"/>
              </a:rPr>
              <a:t>bullying- </a:t>
            </a:r>
            <a:r>
              <a:rPr lang="en-GB" altLang="en-US" sz="1600" dirty="0">
                <a:latin typeface="Arial" panose="020B0604020202020204" pitchFamily="34" charset="0"/>
                <a:cs typeface="Arial" panose="020B0604020202020204" pitchFamily="34" charset="0"/>
              </a:rPr>
              <a:t>including online bullying </a:t>
            </a:r>
          </a:p>
          <a:p>
            <a:pPr eaLnBrk="1" fontAlgn="auto" hangingPunct="1">
              <a:spcAft>
                <a:spcPts val="0"/>
              </a:spcAft>
              <a:buFont typeface="Arial" panose="020B0604020202020204" pitchFamily="34" charset="0"/>
              <a:buNone/>
              <a:defRPr/>
            </a:pPr>
            <a:r>
              <a:rPr lang="en-GB" altLang="en-US" sz="1600" dirty="0">
                <a:latin typeface="Arial" panose="020B0604020202020204" pitchFamily="34" charset="0"/>
                <a:cs typeface="Arial" panose="020B0604020202020204" pitchFamily="34" charset="0"/>
              </a:rPr>
              <a:t>through social networks, online games or mobile phones- by a child’s peers.</a:t>
            </a:r>
          </a:p>
          <a:p>
            <a:pPr eaLnBrk="1" fontAlgn="auto" hangingPunct="1">
              <a:spcAft>
                <a:spcPts val="0"/>
              </a:spcAft>
              <a:buFont typeface="Arial" panose="020B0604020202020204" pitchFamily="34" charset="0"/>
              <a:buNone/>
              <a:defRPr/>
            </a:pPr>
            <a:endParaRPr lang="en-GB" altLang="en-US" sz="1600" dirty="0">
              <a:latin typeface="Arial" panose="020B0604020202020204" pitchFamily="34" charset="0"/>
              <a:cs typeface="Arial" panose="020B0604020202020204" pitchFamily="34" charset="0"/>
            </a:endParaRPr>
          </a:p>
          <a:p>
            <a:pPr eaLnBrk="1" fontAlgn="auto" hangingPunct="1">
              <a:spcAft>
                <a:spcPts val="0"/>
              </a:spcAft>
              <a:buFont typeface="Arial" panose="020B0604020202020204" pitchFamily="34" charset="0"/>
              <a:buNone/>
              <a:defRPr/>
            </a:pPr>
            <a:r>
              <a:rPr lang="en-GB" altLang="en-US" sz="1800" b="1" dirty="0">
                <a:solidFill>
                  <a:srgbClr val="C00000"/>
                </a:solidFill>
                <a:latin typeface="Arial" panose="020B0604020202020204" pitchFamily="34" charset="0"/>
                <a:cs typeface="Arial" panose="020B0604020202020204" pitchFamily="34" charset="0"/>
              </a:rPr>
              <a:t>N</a:t>
            </a:r>
            <a:r>
              <a:rPr lang="en-GB" altLang="en-US" sz="1800" b="1" dirty="0">
                <a:latin typeface="Arial" panose="020B0604020202020204" pitchFamily="34" charset="0"/>
                <a:cs typeface="Arial" panose="020B0604020202020204" pitchFamily="34" charset="0"/>
              </a:rPr>
              <a:t>eglect</a:t>
            </a:r>
            <a:r>
              <a:rPr lang="en-GB" altLang="en-US" sz="1600" dirty="0">
                <a:latin typeface="Arial" panose="020B0604020202020204" pitchFamily="34" charset="0"/>
                <a:cs typeface="Arial" panose="020B0604020202020204" pitchFamily="34" charset="0"/>
              </a:rPr>
              <a:t> – </a:t>
            </a:r>
            <a:r>
              <a:rPr lang="en-GB" altLang="en-US" sz="1600" b="1" dirty="0">
                <a:latin typeface="Arial" panose="020B0604020202020204" pitchFamily="34" charset="0"/>
                <a:cs typeface="Arial" panose="020B0604020202020204" pitchFamily="34" charset="0"/>
              </a:rPr>
              <a:t>persistently </a:t>
            </a:r>
            <a:r>
              <a:rPr lang="en-GB" altLang="en-US" sz="1600" dirty="0">
                <a:latin typeface="Arial" panose="020B0604020202020204" pitchFamily="34" charset="0"/>
                <a:cs typeface="Arial" panose="020B0604020202020204" pitchFamily="34" charset="0"/>
              </a:rPr>
              <a:t>failing to provide for a child's basic needs, whether it be </a:t>
            </a:r>
          </a:p>
          <a:p>
            <a:pPr eaLnBrk="1" fontAlgn="auto" hangingPunct="1">
              <a:spcAft>
                <a:spcPts val="0"/>
              </a:spcAft>
              <a:buFont typeface="Arial" panose="020B0604020202020204" pitchFamily="34" charset="0"/>
              <a:buNone/>
              <a:defRPr/>
            </a:pPr>
            <a:r>
              <a:rPr lang="en-GB" altLang="en-US" sz="1600" dirty="0">
                <a:latin typeface="Arial" panose="020B0604020202020204" pitchFamily="34" charset="0"/>
                <a:cs typeface="Arial" panose="020B0604020202020204" pitchFamily="34" charset="0"/>
              </a:rPr>
              <a:t>adequate food, clothing, hygiene, supervision or shelter. It is likely to result in </a:t>
            </a:r>
          </a:p>
          <a:p>
            <a:pPr eaLnBrk="1" fontAlgn="auto" hangingPunct="1">
              <a:spcAft>
                <a:spcPts val="0"/>
              </a:spcAft>
              <a:buFont typeface="Arial" panose="020B0604020202020204" pitchFamily="34" charset="0"/>
              <a:buNone/>
              <a:defRPr/>
            </a:pPr>
            <a:r>
              <a:rPr lang="en-GB" altLang="en-US" sz="1600" dirty="0">
                <a:latin typeface="Arial" panose="020B0604020202020204" pitchFamily="34" charset="0"/>
                <a:cs typeface="Arial" panose="020B0604020202020204" pitchFamily="34" charset="0"/>
              </a:rPr>
              <a:t>serious impairment of a child’s health or development. </a:t>
            </a:r>
          </a:p>
          <a:p>
            <a:pPr eaLnBrk="1" fontAlgn="auto" hangingPunct="1">
              <a:spcAft>
                <a:spcPts val="0"/>
              </a:spcAft>
              <a:buFont typeface="Arial" panose="020B0604020202020204" pitchFamily="34" charset="0"/>
              <a:buNone/>
              <a:defRPr/>
            </a:pPr>
            <a:endParaRPr lang="en-GB" altLang="en-US" sz="1600" dirty="0">
              <a:latin typeface="Arial" panose="020B0604020202020204" pitchFamily="34" charset="0"/>
              <a:cs typeface="Arial" panose="020B0604020202020204" pitchFamily="34" charset="0"/>
            </a:endParaRPr>
          </a:p>
          <a:p>
            <a:pPr eaLnBrk="1" fontAlgn="auto" hangingPunct="1">
              <a:spcAft>
                <a:spcPts val="0"/>
              </a:spcAft>
              <a:buFont typeface="Arial" panose="020B0604020202020204" pitchFamily="34" charset="0"/>
              <a:buNone/>
              <a:defRPr/>
            </a:pPr>
            <a:r>
              <a:rPr lang="en-GB" altLang="en-US" sz="1800" b="1" dirty="0">
                <a:solidFill>
                  <a:srgbClr val="C00000"/>
                </a:solidFill>
                <a:latin typeface="Arial" panose="020B0604020202020204" pitchFamily="34" charset="0"/>
                <a:cs typeface="Arial" panose="020B0604020202020204" pitchFamily="34" charset="0"/>
              </a:rPr>
              <a:t>S</a:t>
            </a:r>
            <a:r>
              <a:rPr lang="en-GB" altLang="en-US" sz="1800" b="1" dirty="0">
                <a:latin typeface="Arial" panose="020B0604020202020204" pitchFamily="34" charset="0"/>
                <a:cs typeface="Arial" panose="020B0604020202020204" pitchFamily="34" charset="0"/>
              </a:rPr>
              <a:t>exual Abuse and Child Sexual Exploitation (CSE) </a:t>
            </a:r>
            <a:r>
              <a:rPr lang="en-GB" altLang="en-US" sz="1600" dirty="0">
                <a:latin typeface="Arial" panose="020B0604020202020204" pitchFamily="34" charset="0"/>
                <a:cs typeface="Arial" panose="020B0604020202020204" pitchFamily="34" charset="0"/>
              </a:rPr>
              <a:t>– </a:t>
            </a:r>
            <a:r>
              <a:rPr lang="en-GB" altLang="en-US" sz="1600" b="1" dirty="0">
                <a:latin typeface="Arial" panose="020B0604020202020204" pitchFamily="34" charset="0"/>
                <a:cs typeface="Arial" panose="020B0604020202020204" pitchFamily="34" charset="0"/>
              </a:rPr>
              <a:t>any sexual activity with a </a:t>
            </a:r>
          </a:p>
          <a:p>
            <a:pPr eaLnBrk="1" fontAlgn="auto" hangingPunct="1">
              <a:spcAft>
                <a:spcPts val="0"/>
              </a:spcAft>
              <a:buFont typeface="Arial" panose="020B0604020202020204" pitchFamily="34" charset="0"/>
              <a:buNone/>
              <a:defRPr/>
            </a:pPr>
            <a:r>
              <a:rPr lang="en-GB" altLang="en-US" sz="1600" b="1" dirty="0">
                <a:latin typeface="Arial" panose="020B0604020202020204" pitchFamily="34" charset="0"/>
                <a:cs typeface="Arial" panose="020B0604020202020204" pitchFamily="34" charset="0"/>
              </a:rPr>
              <a:t>child. </a:t>
            </a:r>
            <a:r>
              <a:rPr lang="en-GB" altLang="en-US" sz="1600" dirty="0">
                <a:latin typeface="Arial" panose="020B0604020202020204" pitchFamily="34" charset="0"/>
                <a:cs typeface="Arial" panose="020B0604020202020204" pitchFamily="34" charset="0"/>
              </a:rPr>
              <a:t>Sexual exploitation involves an exchange of some sort. Many children and</a:t>
            </a:r>
          </a:p>
          <a:p>
            <a:pPr eaLnBrk="1" fontAlgn="auto" hangingPunct="1">
              <a:spcAft>
                <a:spcPts val="0"/>
              </a:spcAft>
              <a:buFont typeface="Arial" panose="020B0604020202020204" pitchFamily="34" charset="0"/>
              <a:buNone/>
              <a:defRPr/>
            </a:pPr>
            <a:r>
              <a:rPr lang="en-GB" altLang="en-US" sz="1600" dirty="0">
                <a:latin typeface="Arial" panose="020B0604020202020204" pitchFamily="34" charset="0"/>
                <a:cs typeface="Arial" panose="020B0604020202020204" pitchFamily="34" charset="0"/>
              </a:rPr>
              <a:t>Young people who are victims do not recognise themselves as such. </a:t>
            </a:r>
          </a:p>
          <a:p>
            <a:pPr algn="r" eaLnBrk="1" fontAlgn="auto" hangingPunct="1">
              <a:spcAft>
                <a:spcPts val="0"/>
              </a:spcAft>
              <a:buFont typeface="Arial" panose="020B0604020202020204" pitchFamily="34" charset="0"/>
              <a:buNone/>
              <a:defRPr/>
            </a:pPr>
            <a:r>
              <a:rPr lang="en-GB" altLang="en-US" sz="1600" dirty="0">
                <a:latin typeface="Arial" panose="020B0604020202020204" pitchFamily="34" charset="0"/>
                <a:cs typeface="Arial" panose="020B0604020202020204" pitchFamily="34" charset="0"/>
              </a:rPr>
              <a:t>(WTSC 2023) </a:t>
            </a:r>
          </a:p>
        </p:txBody>
      </p:sp>
      <p:pic>
        <p:nvPicPr>
          <p:cNvPr id="3" name="Audio 2">
            <a:hlinkClick r:id="" action="ppaction://media"/>
            <a:extLst>
              <a:ext uri="{FF2B5EF4-FFF2-40B4-BE49-F238E27FC236}">
                <a16:creationId xmlns:a16="http://schemas.microsoft.com/office/drawing/2014/main" id="{F6B3AFF7-9E39-4CCA-8A17-EC188CBDDB14}"/>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382000" y="6096000"/>
            <a:ext cx="609600" cy="609600"/>
          </a:xfrm>
          <a:prstGeom prst="rect">
            <a:avLst/>
          </a:prstGeom>
        </p:spPr>
      </p:pic>
    </p:spTree>
    <p:custDataLst>
      <p:tags r:id="rId1"/>
    </p:custDataLst>
  </p:cSld>
  <p:clrMapOvr>
    <a:masterClrMapping/>
  </p:clrMapOvr>
  <p:transition spd="slow" advTm="81448"/>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3796">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3796">
                                            <p:txEl>
                                              <p:pRg st="2" end="2"/>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3796">
                                            <p:txEl>
                                              <p:pRg st="3" end="3"/>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3796">
                                            <p:txEl>
                                              <p:pRg st="4" end="4"/>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3796">
                                            <p:txEl>
                                              <p:pRg st="5" end="5"/>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33796">
                                            <p:txEl>
                                              <p:pRg st="7" end="7"/>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33796">
                                            <p:txEl>
                                              <p:pRg st="8" end="8"/>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33796">
                                            <p:txEl>
                                              <p:pRg st="9" end="9"/>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33796">
                                            <p:txEl>
                                              <p:pRg st="11" end="11"/>
                                            </p:txEl>
                                          </p:spTgt>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33796">
                                            <p:txEl>
                                              <p:pRg st="12" end="12"/>
                                            </p:txEl>
                                          </p:spTgt>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33796">
                                            <p:txEl>
                                              <p:pRg st="13" end="1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37" fill="hold" display="0">
                  <p:stCondLst>
                    <p:cond delay="indefinite"/>
                  </p:stCondLst>
                  <p:endCondLst>
                    <p:cond evt="onStopAudio" delay="0">
                      <p:tgtEl>
                        <p:sldTgt/>
                      </p:tgtEl>
                    </p:cond>
                  </p:endCondLst>
                </p:cTn>
                <p:tgtEl>
                  <p:spTgt spid="3"/>
                </p:tgtEl>
              </p:cMediaNode>
            </p:audio>
          </p:childTnLst>
        </p:cTn>
      </p:par>
    </p:tnLst>
    <p:bldLst>
      <p:bldP spid="33796" grpId="0" uiExpand="1"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itle 1">
            <a:extLst>
              <a:ext uri="{FF2B5EF4-FFF2-40B4-BE49-F238E27FC236}">
                <a16:creationId xmlns:a16="http://schemas.microsoft.com/office/drawing/2014/main" id="{C25E2C90-69C0-4D97-B526-C340EF901989}"/>
              </a:ext>
            </a:extLst>
          </p:cNvPr>
          <p:cNvSpPr>
            <a:spLocks noGrp="1" noChangeArrowheads="1"/>
          </p:cNvSpPr>
          <p:nvPr>
            <p:ph type="title"/>
          </p:nvPr>
        </p:nvSpPr>
        <p:spPr>
          <a:xfrm>
            <a:off x="251520" y="116633"/>
            <a:ext cx="8157541" cy="1325563"/>
          </a:xfrm>
        </p:spPr>
        <p:txBody>
          <a:bodyPr/>
          <a:lstStyle/>
          <a:p>
            <a:pPr eaLnBrk="1" hangingPunct="1"/>
            <a:r>
              <a:rPr lang="en-GB" altLang="en-US" sz="3200" b="1">
                <a:latin typeface="Arial" panose="020B0604020202020204" pitchFamily="34" charset="0"/>
                <a:cs typeface="Arial" panose="020B0604020202020204" pitchFamily="34" charset="0"/>
              </a:rPr>
              <a:t>Signs that </a:t>
            </a:r>
            <a:r>
              <a:rPr lang="en-GB" altLang="en-US" sz="3200" b="1" u="sng">
                <a:latin typeface="Arial" panose="020B0604020202020204" pitchFamily="34" charset="0"/>
                <a:cs typeface="Arial" panose="020B0604020202020204" pitchFamily="34" charset="0"/>
              </a:rPr>
              <a:t>may</a:t>
            </a:r>
            <a:r>
              <a:rPr lang="en-GB" altLang="en-US" sz="3200" b="1">
                <a:latin typeface="Arial" panose="020B0604020202020204" pitchFamily="34" charset="0"/>
                <a:cs typeface="Arial" panose="020B0604020202020204" pitchFamily="34" charset="0"/>
              </a:rPr>
              <a:t> indicate a child is experiencing abuse or neglect </a:t>
            </a:r>
          </a:p>
        </p:txBody>
      </p:sp>
      <p:sp>
        <p:nvSpPr>
          <p:cNvPr id="52227" name="Content Placeholder 2">
            <a:extLst>
              <a:ext uri="{FF2B5EF4-FFF2-40B4-BE49-F238E27FC236}">
                <a16:creationId xmlns:a16="http://schemas.microsoft.com/office/drawing/2014/main" id="{5AA0BE14-3423-4E54-A7E6-99DC9A4D6C1B}"/>
              </a:ext>
            </a:extLst>
          </p:cNvPr>
          <p:cNvSpPr>
            <a:spLocks noGrp="1"/>
          </p:cNvSpPr>
          <p:nvPr>
            <p:ph sz="half" idx="1"/>
          </p:nvPr>
        </p:nvSpPr>
        <p:spPr>
          <a:xfrm>
            <a:off x="251520" y="1412776"/>
            <a:ext cx="4191322" cy="4915743"/>
          </a:xfrm>
        </p:spPr>
        <p:txBody>
          <a:bodyPr rtlCol="0">
            <a:noAutofit/>
          </a:bodyPr>
          <a:lstStyle/>
          <a:p>
            <a:pPr eaLnBrk="1" fontAlgn="auto" hangingPunct="1">
              <a:spcAft>
                <a:spcPts val="0"/>
              </a:spcAft>
              <a:defRPr/>
            </a:pPr>
            <a:r>
              <a:rPr lang="en-GB" altLang="en-US" sz="1600" dirty="0">
                <a:latin typeface="Arial" panose="020B0604020202020204" pitchFamily="34" charset="0"/>
                <a:cs typeface="Arial" panose="020B0604020202020204" pitchFamily="34" charset="0"/>
              </a:rPr>
              <a:t>Excessive hunger</a:t>
            </a:r>
          </a:p>
          <a:p>
            <a:pPr eaLnBrk="1" fontAlgn="auto" hangingPunct="1">
              <a:spcAft>
                <a:spcPts val="0"/>
              </a:spcAft>
              <a:defRPr/>
            </a:pPr>
            <a:r>
              <a:rPr lang="en-GB" altLang="en-US" sz="1600" dirty="0">
                <a:latin typeface="Arial" panose="020B0604020202020204" pitchFamily="34" charset="0"/>
                <a:cs typeface="Arial" panose="020B0604020202020204" pitchFamily="34" charset="0"/>
              </a:rPr>
              <a:t>Poor personal hygiene</a:t>
            </a:r>
          </a:p>
          <a:p>
            <a:pPr eaLnBrk="1" fontAlgn="auto" hangingPunct="1">
              <a:spcAft>
                <a:spcPts val="0"/>
              </a:spcAft>
              <a:defRPr/>
            </a:pPr>
            <a:r>
              <a:rPr lang="en-GB" altLang="en-US" sz="1600" dirty="0">
                <a:latin typeface="Arial" panose="020B0604020202020204" pitchFamily="34" charset="0"/>
                <a:cs typeface="Arial" panose="020B0604020202020204" pitchFamily="34" charset="0"/>
              </a:rPr>
              <a:t>Frequent tiredness</a:t>
            </a:r>
          </a:p>
          <a:p>
            <a:pPr eaLnBrk="1" fontAlgn="auto" hangingPunct="1">
              <a:spcAft>
                <a:spcPts val="0"/>
              </a:spcAft>
              <a:defRPr/>
            </a:pPr>
            <a:r>
              <a:rPr lang="en-GB" altLang="en-US" sz="1600" dirty="0">
                <a:latin typeface="Arial" panose="020B0604020202020204" pitchFamily="34" charset="0"/>
                <a:cs typeface="Arial" panose="020B0604020202020204" pitchFamily="34" charset="0"/>
              </a:rPr>
              <a:t>Inadequate clothing</a:t>
            </a:r>
          </a:p>
          <a:p>
            <a:pPr eaLnBrk="1" fontAlgn="auto" hangingPunct="1">
              <a:spcAft>
                <a:spcPts val="0"/>
              </a:spcAft>
              <a:defRPr/>
            </a:pPr>
            <a:r>
              <a:rPr lang="en-GB" altLang="en-US" sz="1600" dirty="0">
                <a:latin typeface="Arial" panose="020B0604020202020204" pitchFamily="34" charset="0"/>
                <a:cs typeface="Arial" panose="020B0604020202020204" pitchFamily="34" charset="0"/>
              </a:rPr>
              <a:t>Frequent lateness or non-attendance at school</a:t>
            </a:r>
          </a:p>
          <a:p>
            <a:pPr eaLnBrk="1" fontAlgn="auto" hangingPunct="1">
              <a:spcAft>
                <a:spcPts val="0"/>
              </a:spcAft>
              <a:defRPr/>
            </a:pPr>
            <a:r>
              <a:rPr lang="en-GB" altLang="en-US" sz="1600" dirty="0">
                <a:latin typeface="Arial" panose="020B0604020202020204" pitchFamily="34" charset="0"/>
                <a:cs typeface="Arial" panose="020B0604020202020204" pitchFamily="34" charset="0"/>
              </a:rPr>
              <a:t>Untreated medical problems</a:t>
            </a:r>
          </a:p>
          <a:p>
            <a:pPr eaLnBrk="1" fontAlgn="auto" hangingPunct="1">
              <a:spcAft>
                <a:spcPts val="0"/>
              </a:spcAft>
              <a:defRPr/>
            </a:pPr>
            <a:r>
              <a:rPr lang="en-GB" altLang="en-US" sz="1600" dirty="0">
                <a:latin typeface="Arial" panose="020B0604020202020204" pitchFamily="34" charset="0"/>
                <a:cs typeface="Arial" panose="020B0604020202020204" pitchFamily="34" charset="0"/>
              </a:rPr>
              <a:t>Poor relationships with peers</a:t>
            </a:r>
          </a:p>
          <a:p>
            <a:pPr eaLnBrk="1" fontAlgn="auto" hangingPunct="1">
              <a:spcAft>
                <a:spcPts val="0"/>
              </a:spcAft>
              <a:defRPr/>
            </a:pPr>
            <a:r>
              <a:rPr lang="en-GB" altLang="en-US" sz="1600" dirty="0">
                <a:latin typeface="Arial" panose="020B0604020202020204" pitchFamily="34" charset="0"/>
                <a:cs typeface="Arial" panose="020B0604020202020204" pitchFamily="34" charset="0"/>
              </a:rPr>
              <a:t>Compulsive stealing or scavenging</a:t>
            </a:r>
          </a:p>
          <a:p>
            <a:pPr eaLnBrk="1" fontAlgn="auto" hangingPunct="1">
              <a:spcAft>
                <a:spcPts val="0"/>
              </a:spcAft>
              <a:defRPr/>
            </a:pPr>
            <a:r>
              <a:rPr lang="en-GB" altLang="en-US" sz="1600" dirty="0">
                <a:latin typeface="Arial" panose="020B0604020202020204" pitchFamily="34" charset="0"/>
                <a:cs typeface="Arial" panose="020B0604020202020204" pitchFamily="34" charset="0"/>
              </a:rPr>
              <a:t>Rocking, hair twisting or thumb sucking</a:t>
            </a:r>
          </a:p>
          <a:p>
            <a:pPr eaLnBrk="1" fontAlgn="auto" hangingPunct="1">
              <a:spcAft>
                <a:spcPts val="0"/>
              </a:spcAft>
              <a:defRPr/>
            </a:pPr>
            <a:r>
              <a:rPr lang="en-GB" altLang="en-US" sz="1600" dirty="0">
                <a:latin typeface="Arial" panose="020B0604020202020204" pitchFamily="34" charset="0"/>
                <a:cs typeface="Arial" panose="020B0604020202020204" pitchFamily="34" charset="0"/>
              </a:rPr>
              <a:t>Running away</a:t>
            </a:r>
          </a:p>
          <a:p>
            <a:pPr eaLnBrk="1" fontAlgn="auto" hangingPunct="1">
              <a:spcAft>
                <a:spcPts val="0"/>
              </a:spcAft>
              <a:defRPr/>
            </a:pPr>
            <a:r>
              <a:rPr lang="en-GB" altLang="en-US" sz="1600" dirty="0">
                <a:latin typeface="Arial" panose="020B0604020202020204" pitchFamily="34" charset="0"/>
                <a:cs typeface="Arial" panose="020B0604020202020204" pitchFamily="34" charset="0"/>
              </a:rPr>
              <a:t>Loss of weight, or being constantly underweight (same applies to weight gain or being excessively overweight)</a:t>
            </a:r>
          </a:p>
          <a:p>
            <a:pPr eaLnBrk="1" fontAlgn="auto" hangingPunct="1">
              <a:spcAft>
                <a:spcPts val="0"/>
              </a:spcAft>
              <a:defRPr/>
            </a:pPr>
            <a:r>
              <a:rPr lang="en-GB" altLang="en-US" sz="1600" dirty="0">
                <a:latin typeface="Arial" panose="020B0604020202020204" pitchFamily="34" charset="0"/>
                <a:cs typeface="Arial" panose="020B0604020202020204" pitchFamily="34" charset="0"/>
              </a:rPr>
              <a:t>Low self esteem</a:t>
            </a:r>
          </a:p>
          <a:p>
            <a:pPr eaLnBrk="1" fontAlgn="auto" hangingPunct="1">
              <a:spcAft>
                <a:spcPts val="0"/>
              </a:spcAft>
              <a:defRPr/>
            </a:pPr>
            <a:r>
              <a:rPr lang="en-GB" altLang="en-US" sz="1600" dirty="0">
                <a:latin typeface="Arial" panose="020B0604020202020204" pitchFamily="34" charset="0"/>
                <a:cs typeface="Arial" panose="020B0604020202020204" pitchFamily="34" charset="0"/>
              </a:rPr>
              <a:t>Poor dental hygiene</a:t>
            </a:r>
          </a:p>
          <a:p>
            <a:pPr eaLnBrk="1" fontAlgn="auto" hangingPunct="1">
              <a:spcAft>
                <a:spcPts val="0"/>
              </a:spcAft>
              <a:defRPr/>
            </a:pPr>
            <a:r>
              <a:rPr lang="en-GB" altLang="en-US" sz="1600" dirty="0">
                <a:latin typeface="Arial" panose="020B0604020202020204" pitchFamily="34" charset="0"/>
                <a:cs typeface="Arial" panose="020B0604020202020204" pitchFamily="34" charset="0"/>
              </a:rPr>
              <a:t>Association with controlling/older individuals/peers</a:t>
            </a:r>
          </a:p>
        </p:txBody>
      </p:sp>
      <p:sp>
        <p:nvSpPr>
          <p:cNvPr id="52228" name="Content Placeholder 3">
            <a:extLst>
              <a:ext uri="{FF2B5EF4-FFF2-40B4-BE49-F238E27FC236}">
                <a16:creationId xmlns:a16="http://schemas.microsoft.com/office/drawing/2014/main" id="{1C1710B2-06B9-4031-B309-00E5166B1B59}"/>
              </a:ext>
            </a:extLst>
          </p:cNvPr>
          <p:cNvSpPr>
            <a:spLocks noGrp="1"/>
          </p:cNvSpPr>
          <p:nvPr>
            <p:ph sz="half" idx="2"/>
          </p:nvPr>
        </p:nvSpPr>
        <p:spPr>
          <a:xfrm>
            <a:off x="4629150" y="1556792"/>
            <a:ext cx="4263330" cy="5184575"/>
          </a:xfrm>
        </p:spPr>
        <p:txBody>
          <a:bodyPr rtlCol="0">
            <a:normAutofit/>
          </a:bodyPr>
          <a:lstStyle/>
          <a:p>
            <a:pPr eaLnBrk="1" fontAlgn="auto" hangingPunct="1">
              <a:spcAft>
                <a:spcPts val="0"/>
              </a:spcAft>
              <a:defRPr/>
            </a:pPr>
            <a:r>
              <a:rPr lang="en-US" altLang="en-US" sz="1600" dirty="0">
                <a:latin typeface="Arial"/>
                <a:cs typeface="Arial"/>
              </a:rPr>
              <a:t>Sudden speech disorders</a:t>
            </a:r>
          </a:p>
          <a:p>
            <a:pPr eaLnBrk="1" fontAlgn="auto" hangingPunct="1">
              <a:spcAft>
                <a:spcPts val="0"/>
              </a:spcAft>
              <a:defRPr/>
            </a:pPr>
            <a:r>
              <a:rPr lang="en-US" altLang="en-US" sz="1600" dirty="0">
                <a:latin typeface="Arial"/>
                <a:cs typeface="Arial"/>
              </a:rPr>
              <a:t>Self-harming (including eating disorders)</a:t>
            </a:r>
          </a:p>
          <a:p>
            <a:pPr eaLnBrk="1" fontAlgn="auto" hangingPunct="1">
              <a:spcAft>
                <a:spcPts val="0"/>
              </a:spcAft>
              <a:defRPr/>
            </a:pPr>
            <a:r>
              <a:rPr lang="en-US" altLang="en-US" sz="1600" dirty="0">
                <a:latin typeface="Arial"/>
                <a:cs typeface="Arial"/>
              </a:rPr>
              <a:t>Drug, alcohol and solvent misuse</a:t>
            </a:r>
          </a:p>
          <a:p>
            <a:pPr eaLnBrk="1" fontAlgn="auto" hangingPunct="1">
              <a:spcAft>
                <a:spcPts val="0"/>
              </a:spcAft>
              <a:defRPr/>
            </a:pPr>
            <a:r>
              <a:rPr lang="en-US" altLang="en-US" sz="1600" dirty="0">
                <a:latin typeface="Arial"/>
                <a:cs typeface="Arial"/>
              </a:rPr>
              <a:t>Lack of empathy (including cruelty to animals)</a:t>
            </a:r>
          </a:p>
          <a:p>
            <a:pPr eaLnBrk="1" fontAlgn="auto" hangingPunct="1">
              <a:spcAft>
                <a:spcPts val="0"/>
              </a:spcAft>
              <a:defRPr/>
            </a:pPr>
            <a:r>
              <a:rPr lang="en-US" altLang="en-US" sz="1600" dirty="0">
                <a:latin typeface="Arial"/>
                <a:cs typeface="Arial"/>
              </a:rPr>
              <a:t>Concerning interactions between parent/carer and the child (e.g. excessive criticism of the child or lack of boundaries)</a:t>
            </a:r>
          </a:p>
          <a:p>
            <a:pPr eaLnBrk="1" fontAlgn="auto" hangingPunct="1">
              <a:spcAft>
                <a:spcPts val="0"/>
              </a:spcAft>
              <a:defRPr/>
            </a:pPr>
            <a:r>
              <a:rPr lang="en-US" altLang="en-US" sz="1600" dirty="0">
                <a:latin typeface="Arial"/>
                <a:cs typeface="Arial"/>
              </a:rPr>
              <a:t>Changes in behavior/ language</a:t>
            </a:r>
          </a:p>
          <a:p>
            <a:pPr eaLnBrk="1" fontAlgn="auto" hangingPunct="1">
              <a:spcAft>
                <a:spcPts val="0"/>
              </a:spcAft>
              <a:defRPr/>
            </a:pPr>
            <a:r>
              <a:rPr lang="en-US" altLang="en-US" sz="1600" dirty="0">
                <a:latin typeface="Arial"/>
                <a:cs typeface="Arial"/>
              </a:rPr>
              <a:t>Changes in social interaction</a:t>
            </a:r>
          </a:p>
          <a:p>
            <a:pPr eaLnBrk="1" fontAlgn="auto" hangingPunct="1">
              <a:spcAft>
                <a:spcPts val="0"/>
              </a:spcAft>
              <a:defRPr/>
            </a:pPr>
            <a:r>
              <a:rPr lang="en-US" altLang="en-US" sz="1600" dirty="0">
                <a:latin typeface="Arial"/>
                <a:cs typeface="Arial"/>
              </a:rPr>
              <a:t>Changes in physical wellbeing</a:t>
            </a:r>
          </a:p>
          <a:p>
            <a:pPr eaLnBrk="1" fontAlgn="auto" hangingPunct="1">
              <a:spcAft>
                <a:spcPts val="0"/>
              </a:spcAft>
              <a:defRPr/>
            </a:pPr>
            <a:r>
              <a:rPr lang="en-US" altLang="en-US" sz="1600" dirty="0">
                <a:latin typeface="Arial"/>
                <a:cs typeface="Arial"/>
              </a:rPr>
              <a:t>Carrying weapons</a:t>
            </a:r>
          </a:p>
          <a:p>
            <a:pPr eaLnBrk="1" fontAlgn="auto" hangingPunct="1">
              <a:spcAft>
                <a:spcPts val="0"/>
              </a:spcAft>
              <a:defRPr/>
            </a:pPr>
            <a:r>
              <a:rPr lang="en-US" altLang="en-US" sz="1600" dirty="0">
                <a:latin typeface="Arial"/>
                <a:cs typeface="Arial"/>
              </a:rPr>
              <a:t>Decline in school performance</a:t>
            </a:r>
          </a:p>
          <a:p>
            <a:pPr eaLnBrk="1" fontAlgn="auto" hangingPunct="1">
              <a:spcAft>
                <a:spcPts val="0"/>
              </a:spcAft>
              <a:defRPr/>
            </a:pPr>
            <a:r>
              <a:rPr lang="en-US" altLang="en-US" sz="1600" dirty="0">
                <a:latin typeface="Arial"/>
                <a:cs typeface="Arial"/>
              </a:rPr>
              <a:t>Unexplained injuries</a:t>
            </a:r>
          </a:p>
          <a:p>
            <a:pPr eaLnBrk="1" fontAlgn="auto" hangingPunct="1">
              <a:spcAft>
                <a:spcPts val="0"/>
              </a:spcAft>
              <a:defRPr/>
            </a:pPr>
            <a:r>
              <a:rPr lang="en-US" altLang="en-US" sz="1600" dirty="0">
                <a:latin typeface="Arial"/>
                <a:cs typeface="Arial"/>
              </a:rPr>
              <a:t>Unexplained acquisition of money, clothes or mobile phones</a:t>
            </a:r>
          </a:p>
          <a:p>
            <a:pPr eaLnBrk="1" fontAlgn="auto" hangingPunct="1">
              <a:spcAft>
                <a:spcPts val="0"/>
              </a:spcAft>
              <a:defRPr/>
            </a:pPr>
            <a:r>
              <a:rPr lang="en-US" altLang="en-US" sz="1600" dirty="0">
                <a:latin typeface="Arial"/>
                <a:cs typeface="Arial"/>
              </a:rPr>
              <a:t>Gang association</a:t>
            </a:r>
          </a:p>
          <a:p>
            <a:pPr eaLnBrk="1" fontAlgn="auto" hangingPunct="1">
              <a:spcAft>
                <a:spcPts val="0"/>
              </a:spcAft>
              <a:defRPr/>
            </a:pPr>
            <a:endParaRPr lang="en-US" altLang="en-US" sz="1800" dirty="0"/>
          </a:p>
        </p:txBody>
      </p:sp>
      <p:sp>
        <p:nvSpPr>
          <p:cNvPr id="2" name="Slide Number Placeholder 1">
            <a:extLst>
              <a:ext uri="{FF2B5EF4-FFF2-40B4-BE49-F238E27FC236}">
                <a16:creationId xmlns:a16="http://schemas.microsoft.com/office/drawing/2014/main" id="{22287C66-AFBA-F096-8670-094699F330D4}"/>
              </a:ext>
            </a:extLst>
          </p:cNvPr>
          <p:cNvSpPr>
            <a:spLocks noGrp="1"/>
          </p:cNvSpPr>
          <p:nvPr>
            <p:ph type="sldNum" sz="quarter" idx="12"/>
          </p:nvPr>
        </p:nvSpPr>
        <p:spPr/>
        <p:txBody>
          <a:bodyPr/>
          <a:lstStyle/>
          <a:p>
            <a:pPr>
              <a:defRPr/>
            </a:pPr>
            <a:fld id="{5350D38C-7D3C-4E83-A556-016EE24C9463}" type="slidenum">
              <a:rPr lang="en-GB"/>
              <a:pPr>
                <a:defRPr/>
              </a:pPr>
              <a:t>7</a:t>
            </a:fld>
            <a:endParaRPr lang="en-GB"/>
          </a:p>
        </p:txBody>
      </p:sp>
      <p:pic>
        <p:nvPicPr>
          <p:cNvPr id="4" name="Audio 3">
            <a:hlinkClick r:id="" action="ppaction://media"/>
            <a:extLst>
              <a:ext uri="{FF2B5EF4-FFF2-40B4-BE49-F238E27FC236}">
                <a16:creationId xmlns:a16="http://schemas.microsoft.com/office/drawing/2014/main" id="{71A0B7D6-5F1C-4654-80C8-56B61359A389}"/>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82000" y="6096000"/>
            <a:ext cx="609600" cy="609600"/>
          </a:xfrm>
          <a:prstGeom prst="rect">
            <a:avLst/>
          </a:prstGeom>
        </p:spPr>
      </p:pic>
    </p:spTree>
  </p:cSld>
  <p:clrMapOvr>
    <a:masterClrMapping/>
  </p:clrMapOvr>
  <p:transition spd="slow" advTm="39715"/>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Title 1">
            <a:extLst>
              <a:ext uri="{FF2B5EF4-FFF2-40B4-BE49-F238E27FC236}">
                <a16:creationId xmlns:a16="http://schemas.microsoft.com/office/drawing/2014/main" id="{79BEB3B2-B327-45B1-9CBE-CFBF7D480739}"/>
              </a:ext>
            </a:extLst>
          </p:cNvPr>
          <p:cNvSpPr>
            <a:spLocks noGrp="1" noChangeArrowheads="1"/>
          </p:cNvSpPr>
          <p:nvPr>
            <p:ph type="title"/>
          </p:nvPr>
        </p:nvSpPr>
        <p:spPr/>
        <p:txBody>
          <a:bodyPr/>
          <a:lstStyle/>
          <a:p>
            <a:pPr eaLnBrk="1" hangingPunct="1"/>
            <a:r>
              <a:rPr lang="en-GB" altLang="en-US" sz="3200">
                <a:latin typeface="Arial" panose="020B0604020202020204" pitchFamily="34" charset="0"/>
                <a:cs typeface="Arial" panose="020B0604020202020204" pitchFamily="34" charset="0"/>
              </a:rPr>
              <a:t>Sexual Violence and Sexual Harassment between Children in Settings</a:t>
            </a:r>
          </a:p>
        </p:txBody>
      </p:sp>
      <p:sp>
        <p:nvSpPr>
          <p:cNvPr id="70659" name="Content Placeholder 2">
            <a:extLst>
              <a:ext uri="{FF2B5EF4-FFF2-40B4-BE49-F238E27FC236}">
                <a16:creationId xmlns:a16="http://schemas.microsoft.com/office/drawing/2014/main" id="{96E5DEEC-050E-4E21-86CF-58E6EB8C5735}"/>
              </a:ext>
            </a:extLst>
          </p:cNvPr>
          <p:cNvSpPr>
            <a:spLocks noGrp="1" noChangeArrowheads="1"/>
          </p:cNvSpPr>
          <p:nvPr>
            <p:ph idx="1"/>
          </p:nvPr>
        </p:nvSpPr>
        <p:spPr>
          <a:xfrm>
            <a:off x="628650" y="1825625"/>
            <a:ext cx="8155754" cy="4351338"/>
          </a:xfrm>
        </p:spPr>
        <p:txBody>
          <a:bodyPr/>
          <a:lstStyle/>
          <a:p>
            <a:pPr eaLnBrk="1" hangingPunct="1"/>
            <a:r>
              <a:rPr lang="en-GB" sz="2400" dirty="0">
                <a:latin typeface="Arial" panose="020B0604020202020204" pitchFamily="34" charset="0"/>
                <a:cs typeface="Arial" panose="020B0604020202020204" pitchFamily="34" charset="0"/>
              </a:rPr>
              <a:t>Sexual violence and sexual abuse can happen anywhere, </a:t>
            </a:r>
            <a:r>
              <a:rPr lang="en-GB" sz="2400" b="1" dirty="0">
                <a:latin typeface="Arial" panose="020B0604020202020204" pitchFamily="34" charset="0"/>
                <a:cs typeface="Arial" panose="020B0604020202020204" pitchFamily="34" charset="0"/>
              </a:rPr>
              <a:t>‘it can happen here’. </a:t>
            </a:r>
          </a:p>
          <a:p>
            <a:pPr marL="0" indent="0" eaLnBrk="1" hangingPunct="1">
              <a:buNone/>
            </a:pPr>
            <a:endParaRPr lang="en-GB" sz="2400" b="1" dirty="0">
              <a:latin typeface="Arial" panose="020B0604020202020204" pitchFamily="34" charset="0"/>
              <a:cs typeface="Arial" panose="020B0604020202020204" pitchFamily="34" charset="0"/>
            </a:endParaRPr>
          </a:p>
          <a:p>
            <a:pPr eaLnBrk="1" hangingPunct="1"/>
            <a:r>
              <a:rPr lang="en-GB" sz="2400" dirty="0">
                <a:latin typeface="Arial" panose="020B0604020202020204" pitchFamily="34" charset="0"/>
                <a:cs typeface="Arial" panose="020B0604020202020204" pitchFamily="34" charset="0"/>
              </a:rPr>
              <a:t>Adults are required to respond appropriately to all reports and concerns, including those outside the school, and or online. </a:t>
            </a:r>
          </a:p>
          <a:p>
            <a:pPr marL="0" indent="0" eaLnBrk="1" hangingPunct="1">
              <a:buNone/>
            </a:pPr>
            <a:endParaRPr lang="en-GB" sz="2400" dirty="0">
              <a:latin typeface="Arial" panose="020B0604020202020204" pitchFamily="34" charset="0"/>
              <a:cs typeface="Arial" panose="020B0604020202020204" pitchFamily="34" charset="0"/>
            </a:endParaRPr>
          </a:p>
          <a:p>
            <a:pPr eaLnBrk="1" hangingPunct="1"/>
            <a:r>
              <a:rPr lang="en-GB" sz="2400" dirty="0">
                <a:latin typeface="Arial" panose="020B0604020202020204" pitchFamily="34" charset="0"/>
                <a:cs typeface="Arial" panose="020B0604020202020204" pitchFamily="34" charset="0"/>
              </a:rPr>
              <a:t>Settings must have a zero-tolerance approach to sexual violence and sexual harassment, and it is never acceptable, and it will not be tolerated, and it should never be passed off as “banter”, “just having a laugh”, “part of growing up” or “boys being boys”</a:t>
            </a:r>
          </a:p>
        </p:txBody>
      </p:sp>
      <p:sp>
        <p:nvSpPr>
          <p:cNvPr id="2" name="Slide Number Placeholder 1">
            <a:extLst>
              <a:ext uri="{FF2B5EF4-FFF2-40B4-BE49-F238E27FC236}">
                <a16:creationId xmlns:a16="http://schemas.microsoft.com/office/drawing/2014/main" id="{740CFD62-CA72-60E7-66ED-992BF43E08B4}"/>
              </a:ext>
            </a:extLst>
          </p:cNvPr>
          <p:cNvSpPr>
            <a:spLocks noGrp="1"/>
          </p:cNvSpPr>
          <p:nvPr>
            <p:ph type="sldNum" sz="quarter" idx="12"/>
          </p:nvPr>
        </p:nvSpPr>
        <p:spPr/>
        <p:txBody>
          <a:bodyPr/>
          <a:lstStyle/>
          <a:p>
            <a:pPr>
              <a:defRPr/>
            </a:pPr>
            <a:fld id="{FAB1172B-A431-4544-835F-4C8315D70018}" type="slidenum">
              <a:rPr lang="en-GB"/>
              <a:pPr>
                <a:defRPr/>
              </a:pPr>
              <a:t>8</a:t>
            </a:fld>
            <a:endParaRPr lang="en-GB" dirty="0"/>
          </a:p>
        </p:txBody>
      </p:sp>
      <p:pic>
        <p:nvPicPr>
          <p:cNvPr id="4" name="Audio 3">
            <a:hlinkClick r:id="" action="ppaction://media"/>
            <a:extLst>
              <a:ext uri="{FF2B5EF4-FFF2-40B4-BE49-F238E27FC236}">
                <a16:creationId xmlns:a16="http://schemas.microsoft.com/office/drawing/2014/main" id="{EF8D5F5A-BAC5-4CBD-B88F-0A47B6EB6F97}"/>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382000" y="6096000"/>
            <a:ext cx="609600" cy="609600"/>
          </a:xfrm>
          <a:prstGeom prst="rect">
            <a:avLst/>
          </a:prstGeom>
        </p:spPr>
      </p:pic>
    </p:spTree>
    <p:custDataLst>
      <p:tags r:id="rId1"/>
    </p:custDataLst>
  </p:cSld>
  <p:clrMapOvr>
    <a:masterClrMapping/>
  </p:clrMapOvr>
  <p:transition spd="slow" advTm="40649"/>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0659">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065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0659">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9" fill="hold" display="0">
                  <p:stCondLst>
                    <p:cond delay="indefinite"/>
                  </p:stCondLst>
                  <p:endCondLst>
                    <p:cond evt="onStopAudio" delay="0">
                      <p:tgtEl>
                        <p:sldTgt/>
                      </p:tgtEl>
                    </p:cond>
                  </p:endCondLst>
                </p:cTn>
                <p:tgtEl>
                  <p:spTgt spid="4"/>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3251" name="Title 1">
            <a:extLst>
              <a:ext uri="{FF2B5EF4-FFF2-40B4-BE49-F238E27FC236}">
                <a16:creationId xmlns:a16="http://schemas.microsoft.com/office/drawing/2014/main" id="{47D15BB7-963C-4758-89BF-09FEE6BC660B}"/>
              </a:ext>
            </a:extLst>
          </p:cNvPr>
          <p:cNvSpPr>
            <a:spLocks noGrp="1"/>
          </p:cNvSpPr>
          <p:nvPr>
            <p:ph type="title"/>
          </p:nvPr>
        </p:nvSpPr>
        <p:spPr/>
        <p:txBody>
          <a:bodyPr rtlCol="0">
            <a:normAutofit/>
          </a:bodyPr>
          <a:lstStyle/>
          <a:p>
            <a:pPr eaLnBrk="1" fontAlgn="auto" hangingPunct="1">
              <a:spcAft>
                <a:spcPts val="0"/>
              </a:spcAft>
              <a:defRPr/>
            </a:pPr>
            <a:r>
              <a:rPr lang="en-GB" altLang="en-US" sz="3200" b="1" dirty="0">
                <a:latin typeface="Arial" panose="020B0604020202020204" pitchFamily="34" charset="0"/>
                <a:cs typeface="Arial" panose="020B0604020202020204" pitchFamily="34" charset="0"/>
              </a:rPr>
              <a:t>Which children are more vulnerable to abuse or neglect and why?</a:t>
            </a:r>
          </a:p>
        </p:txBody>
      </p:sp>
      <p:sp>
        <p:nvSpPr>
          <p:cNvPr id="4" name="Content Placeholder 3">
            <a:extLst>
              <a:ext uri="{FF2B5EF4-FFF2-40B4-BE49-F238E27FC236}">
                <a16:creationId xmlns:a16="http://schemas.microsoft.com/office/drawing/2014/main" id="{85557E68-560A-492C-A078-D5D1FDA7E349}"/>
              </a:ext>
            </a:extLst>
          </p:cNvPr>
          <p:cNvSpPr>
            <a:spLocks noGrp="1"/>
          </p:cNvSpPr>
          <p:nvPr>
            <p:ph idx="1"/>
          </p:nvPr>
        </p:nvSpPr>
        <p:spPr>
          <a:xfrm>
            <a:off x="539552" y="1556792"/>
            <a:ext cx="7975798" cy="5112568"/>
          </a:xfrm>
        </p:spPr>
        <p:txBody>
          <a:bodyPr rtlCol="0">
            <a:normAutofit/>
          </a:bodyPr>
          <a:lstStyle/>
          <a:p>
            <a:pPr eaLnBrk="1" fontAlgn="auto" hangingPunct="1">
              <a:lnSpc>
                <a:spcPct val="120000"/>
              </a:lnSpc>
              <a:spcAft>
                <a:spcPts val="0"/>
              </a:spcAft>
              <a:buFont typeface="Arial" panose="020B0604020202020204" pitchFamily="34" charset="0"/>
              <a:buNone/>
              <a:defRPr/>
            </a:pPr>
            <a:r>
              <a:rPr lang="en-GB" sz="1800" dirty="0">
                <a:latin typeface="Arial"/>
                <a:cs typeface="Arial"/>
              </a:rPr>
              <a:t>Children may be </a:t>
            </a:r>
            <a:r>
              <a:rPr lang="en-GB" sz="1800" b="1" dirty="0">
                <a:latin typeface="Arial"/>
                <a:cs typeface="Arial"/>
              </a:rPr>
              <a:t>more</a:t>
            </a:r>
            <a:r>
              <a:rPr lang="en-GB" sz="1800" dirty="0">
                <a:latin typeface="Arial"/>
                <a:cs typeface="Arial"/>
              </a:rPr>
              <a:t> vulnerable to being harmed if they are:</a:t>
            </a:r>
          </a:p>
          <a:p>
            <a:pPr eaLnBrk="1" fontAlgn="auto" hangingPunct="1">
              <a:lnSpc>
                <a:spcPct val="120000"/>
              </a:lnSpc>
              <a:spcAft>
                <a:spcPts val="0"/>
              </a:spcAft>
              <a:buFont typeface="Arial" panose="020B0604020202020204" pitchFamily="34" charset="0"/>
              <a:buNone/>
              <a:defRPr/>
            </a:pPr>
            <a:endParaRPr lang="en-GB" sz="1800" dirty="0">
              <a:latin typeface="Arial" panose="020B0604020202020204" pitchFamily="34" charset="0"/>
              <a:cs typeface="Arial" panose="020B0604020202020204" pitchFamily="34" charset="0"/>
            </a:endParaRPr>
          </a:p>
          <a:p>
            <a:pPr eaLnBrk="1" fontAlgn="auto" hangingPunct="1">
              <a:lnSpc>
                <a:spcPct val="134000"/>
              </a:lnSpc>
              <a:spcBef>
                <a:spcPts val="0"/>
              </a:spcBef>
              <a:spcAft>
                <a:spcPts val="0"/>
              </a:spcAft>
              <a:defRPr/>
            </a:pPr>
            <a:r>
              <a:rPr lang="en-GB" sz="1800" dirty="0">
                <a:latin typeface="Arial"/>
                <a:cs typeface="Arial"/>
              </a:rPr>
              <a:t>Unborn </a:t>
            </a:r>
          </a:p>
          <a:p>
            <a:pPr eaLnBrk="1" fontAlgn="auto" hangingPunct="1">
              <a:lnSpc>
                <a:spcPct val="134000"/>
              </a:lnSpc>
              <a:spcBef>
                <a:spcPts val="0"/>
              </a:spcBef>
              <a:spcAft>
                <a:spcPts val="0"/>
              </a:spcAft>
              <a:defRPr/>
            </a:pPr>
            <a:r>
              <a:rPr lang="en-GB" sz="1800" dirty="0">
                <a:latin typeface="Arial"/>
                <a:cs typeface="Arial"/>
              </a:rPr>
              <a:t>Babies</a:t>
            </a:r>
          </a:p>
          <a:p>
            <a:pPr eaLnBrk="1" fontAlgn="auto" hangingPunct="1">
              <a:lnSpc>
                <a:spcPct val="134000"/>
              </a:lnSpc>
              <a:spcBef>
                <a:spcPts val="0"/>
              </a:spcBef>
              <a:spcAft>
                <a:spcPts val="0"/>
              </a:spcAft>
              <a:defRPr/>
            </a:pPr>
            <a:r>
              <a:rPr lang="en-GB" sz="1800" dirty="0">
                <a:latin typeface="Arial"/>
                <a:cs typeface="Arial"/>
              </a:rPr>
              <a:t>Disabled children and those with Special Educational Needs (SEND)</a:t>
            </a:r>
          </a:p>
          <a:p>
            <a:pPr eaLnBrk="1" fontAlgn="auto" hangingPunct="1">
              <a:lnSpc>
                <a:spcPct val="134000"/>
              </a:lnSpc>
              <a:spcBef>
                <a:spcPts val="0"/>
              </a:spcBef>
              <a:spcAft>
                <a:spcPts val="0"/>
              </a:spcAft>
              <a:defRPr/>
            </a:pPr>
            <a:r>
              <a:rPr lang="en-GB" sz="1800" dirty="0">
                <a:latin typeface="Arial"/>
                <a:cs typeface="Arial"/>
              </a:rPr>
              <a:t>Children who are perceived as being different </a:t>
            </a:r>
            <a:endParaRPr lang="en-GB" sz="1800" dirty="0">
              <a:latin typeface="Arial" panose="020B0604020202020204" pitchFamily="34" charset="0"/>
              <a:cs typeface="Arial" panose="020B0604020202020204" pitchFamily="34" charset="0"/>
            </a:endParaRPr>
          </a:p>
          <a:p>
            <a:pPr eaLnBrk="1" fontAlgn="auto" hangingPunct="1">
              <a:lnSpc>
                <a:spcPct val="134000"/>
              </a:lnSpc>
              <a:spcBef>
                <a:spcPts val="0"/>
              </a:spcBef>
              <a:spcAft>
                <a:spcPts val="0"/>
              </a:spcAft>
              <a:defRPr/>
            </a:pPr>
            <a:r>
              <a:rPr lang="en-GB" sz="1800" dirty="0">
                <a:latin typeface="Arial"/>
                <a:cs typeface="Arial"/>
              </a:rPr>
              <a:t>Children who are already thought of as a problem by professionals</a:t>
            </a:r>
          </a:p>
          <a:p>
            <a:pPr eaLnBrk="1" fontAlgn="auto" hangingPunct="1">
              <a:lnSpc>
                <a:spcPct val="134000"/>
              </a:lnSpc>
              <a:spcBef>
                <a:spcPts val="0"/>
              </a:spcBef>
              <a:spcAft>
                <a:spcPts val="0"/>
              </a:spcAft>
              <a:defRPr/>
            </a:pPr>
            <a:r>
              <a:rPr lang="en-GB" sz="1800" dirty="0">
                <a:latin typeface="Arial"/>
                <a:cs typeface="Arial"/>
              </a:rPr>
              <a:t>Children who are Looked After or returned home from care</a:t>
            </a:r>
          </a:p>
          <a:p>
            <a:pPr eaLnBrk="1" fontAlgn="auto" hangingPunct="1">
              <a:lnSpc>
                <a:spcPct val="134000"/>
              </a:lnSpc>
              <a:spcBef>
                <a:spcPts val="0"/>
              </a:spcBef>
              <a:spcAft>
                <a:spcPts val="0"/>
              </a:spcAft>
              <a:defRPr/>
            </a:pPr>
            <a:r>
              <a:rPr lang="en-GB" sz="1800" dirty="0">
                <a:latin typeface="Arial"/>
                <a:cs typeface="Arial"/>
              </a:rPr>
              <a:t>Children in secure and residential settings</a:t>
            </a:r>
          </a:p>
          <a:p>
            <a:pPr eaLnBrk="1" fontAlgn="auto" hangingPunct="1">
              <a:lnSpc>
                <a:spcPct val="134000"/>
              </a:lnSpc>
              <a:spcBef>
                <a:spcPts val="0"/>
              </a:spcBef>
              <a:spcAft>
                <a:spcPts val="0"/>
              </a:spcAft>
              <a:defRPr/>
            </a:pPr>
            <a:r>
              <a:rPr lang="en-GB" sz="1800" dirty="0">
                <a:latin typeface="Arial"/>
                <a:cs typeface="Arial"/>
              </a:rPr>
              <a:t>Young carers</a:t>
            </a:r>
          </a:p>
          <a:p>
            <a:pPr eaLnBrk="1" fontAlgn="auto" hangingPunct="1">
              <a:lnSpc>
                <a:spcPct val="134000"/>
              </a:lnSpc>
              <a:spcBef>
                <a:spcPts val="0"/>
              </a:spcBef>
              <a:spcAft>
                <a:spcPts val="0"/>
              </a:spcAft>
              <a:defRPr/>
            </a:pPr>
            <a:r>
              <a:rPr lang="en-GB" sz="1800" dirty="0">
                <a:latin typeface="Arial"/>
                <a:cs typeface="Arial"/>
              </a:rPr>
              <a:t>Older children including those engaging in antisocial or criminal activity</a:t>
            </a:r>
          </a:p>
          <a:p>
            <a:pPr eaLnBrk="1" fontAlgn="auto" hangingPunct="1">
              <a:lnSpc>
                <a:spcPct val="134000"/>
              </a:lnSpc>
              <a:spcBef>
                <a:spcPts val="0"/>
              </a:spcBef>
              <a:spcAft>
                <a:spcPts val="0"/>
              </a:spcAft>
              <a:defRPr/>
            </a:pPr>
            <a:r>
              <a:rPr lang="en-GB" sz="1800" dirty="0">
                <a:latin typeface="Arial"/>
                <a:cs typeface="Arial"/>
              </a:rPr>
              <a:t>LGBTQ+</a:t>
            </a:r>
          </a:p>
          <a:p>
            <a:pPr marL="0" indent="0" eaLnBrk="1" fontAlgn="auto" hangingPunct="1">
              <a:lnSpc>
                <a:spcPct val="134000"/>
              </a:lnSpc>
              <a:spcBef>
                <a:spcPts val="0"/>
              </a:spcBef>
              <a:spcAft>
                <a:spcPts val="0"/>
              </a:spcAft>
              <a:buFont typeface="Arial" panose="020B0604020202020204" pitchFamily="34" charset="0"/>
              <a:buNone/>
              <a:defRPr/>
            </a:pPr>
            <a:endParaRPr lang="en-GB" sz="2400" dirty="0"/>
          </a:p>
          <a:p>
            <a:pPr eaLnBrk="1" fontAlgn="auto" hangingPunct="1">
              <a:lnSpc>
                <a:spcPct val="134000"/>
              </a:lnSpc>
              <a:spcBef>
                <a:spcPts val="0"/>
              </a:spcBef>
              <a:spcAft>
                <a:spcPts val="0"/>
              </a:spcAft>
              <a:defRPr/>
            </a:pPr>
            <a:endParaRPr lang="en-GB" sz="2400" dirty="0"/>
          </a:p>
        </p:txBody>
      </p:sp>
      <p:sp>
        <p:nvSpPr>
          <p:cNvPr id="2" name="Slide Number Placeholder 1">
            <a:extLst>
              <a:ext uri="{FF2B5EF4-FFF2-40B4-BE49-F238E27FC236}">
                <a16:creationId xmlns:a16="http://schemas.microsoft.com/office/drawing/2014/main" id="{FFA68828-15E6-7994-B210-4CBD210BD210}"/>
              </a:ext>
            </a:extLst>
          </p:cNvPr>
          <p:cNvSpPr>
            <a:spLocks noGrp="1"/>
          </p:cNvSpPr>
          <p:nvPr>
            <p:ph type="sldNum" sz="quarter" idx="12"/>
          </p:nvPr>
        </p:nvSpPr>
        <p:spPr/>
        <p:txBody>
          <a:bodyPr/>
          <a:lstStyle/>
          <a:p>
            <a:pPr>
              <a:defRPr/>
            </a:pPr>
            <a:fld id="{FAB1172B-A431-4544-835F-4C8315D70018}" type="slidenum">
              <a:rPr lang="en-GB"/>
              <a:pPr>
                <a:defRPr/>
              </a:pPr>
              <a:t>9</a:t>
            </a:fld>
            <a:endParaRPr lang="en-GB"/>
          </a:p>
        </p:txBody>
      </p:sp>
      <p:pic>
        <p:nvPicPr>
          <p:cNvPr id="5" name="Audio 4">
            <a:hlinkClick r:id="" action="ppaction://media"/>
            <a:extLst>
              <a:ext uri="{FF2B5EF4-FFF2-40B4-BE49-F238E27FC236}">
                <a16:creationId xmlns:a16="http://schemas.microsoft.com/office/drawing/2014/main" id="{C32E30C2-CBD5-41F5-8093-89C415628995}"/>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382000" y="6096000"/>
            <a:ext cx="609600" cy="609600"/>
          </a:xfrm>
          <a:prstGeom prst="rect">
            <a:avLst/>
          </a:prstGeom>
        </p:spPr>
      </p:pic>
    </p:spTree>
    <p:custDataLst>
      <p:tags r:id="rId1"/>
    </p:custDataLst>
  </p:cSld>
  <p:clrMapOvr>
    <a:masterClrMapping/>
  </p:clrMapOvr>
  <p:transition spd="slow" advTm="32726"/>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4">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4">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4">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4">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4">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51" fill="hold" display="0">
                  <p:stCondLst>
                    <p:cond delay="indefinite"/>
                  </p:stCondLst>
                  <p:endCondLst>
                    <p:cond evt="onStopAudio" delay="0">
                      <p:tgtEl>
                        <p:sldTgt/>
                      </p:tgtEl>
                    </p:cond>
                  </p:endCondLst>
                </p:cTn>
                <p:tgtEl>
                  <p:spTgt spid="5"/>
                </p:tgtEl>
              </p:cMediaNode>
            </p:audio>
          </p:childTnLst>
        </p:cTn>
      </p:par>
    </p:tnLst>
    <p:bldLst>
      <p:bldP spid="4"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D0004C5B-9E7E-4D30-863D-B81234AA65BF}"/>
              </a:ext>
            </a:extLst>
          </p:cNvPr>
          <p:cNvSpPr>
            <a:spLocks noGrp="1"/>
          </p:cNvSpPr>
          <p:nvPr>
            <p:ph type="title"/>
          </p:nvPr>
        </p:nvSpPr>
        <p:spPr/>
        <p:txBody>
          <a:bodyPr rtlCol="0">
            <a:normAutofit fontScale="90000"/>
          </a:bodyPr>
          <a:lstStyle/>
          <a:p>
            <a:pPr eaLnBrk="1" fontAlgn="auto" hangingPunct="1">
              <a:spcAft>
                <a:spcPts val="0"/>
              </a:spcAft>
              <a:defRPr/>
            </a:pPr>
            <a:r>
              <a:rPr lang="en-GB" sz="3200" b="1" dirty="0">
                <a:latin typeface="Arial" panose="020B0604020202020204" pitchFamily="34" charset="0"/>
                <a:cs typeface="Arial" panose="020B0604020202020204" pitchFamily="34" charset="0"/>
              </a:rPr>
              <a:t>What barriers do you think might get in the way of you or others taking action to protect children?</a:t>
            </a:r>
          </a:p>
        </p:txBody>
      </p:sp>
      <p:sp>
        <p:nvSpPr>
          <p:cNvPr id="6" name="Content Placeholder 5">
            <a:extLst>
              <a:ext uri="{FF2B5EF4-FFF2-40B4-BE49-F238E27FC236}">
                <a16:creationId xmlns:a16="http://schemas.microsoft.com/office/drawing/2014/main" id="{F8303CDC-1B12-495F-907F-E2BB18189B69}"/>
              </a:ext>
            </a:extLst>
          </p:cNvPr>
          <p:cNvSpPr>
            <a:spLocks noGrp="1"/>
          </p:cNvSpPr>
          <p:nvPr>
            <p:ph sz="half" idx="1"/>
          </p:nvPr>
        </p:nvSpPr>
        <p:spPr/>
        <p:txBody>
          <a:bodyPr rtlCol="0">
            <a:normAutofit fontScale="92500" lnSpcReduction="10000"/>
          </a:bodyPr>
          <a:lstStyle/>
          <a:p>
            <a:pPr eaLnBrk="1" fontAlgn="auto" hangingPunct="1">
              <a:lnSpc>
                <a:spcPct val="110000"/>
              </a:lnSpc>
              <a:spcAft>
                <a:spcPts val="0"/>
              </a:spcAft>
              <a:defRPr/>
            </a:pPr>
            <a:r>
              <a:rPr lang="en-GB" dirty="0">
                <a:latin typeface="Arial" panose="020B0604020202020204" pitchFamily="34" charset="0"/>
                <a:cs typeface="Arial" panose="020B0604020202020204" pitchFamily="34" charset="0"/>
              </a:rPr>
              <a:t>What if I’m wrong?</a:t>
            </a:r>
          </a:p>
          <a:p>
            <a:pPr eaLnBrk="1" fontAlgn="auto" hangingPunct="1">
              <a:lnSpc>
                <a:spcPct val="110000"/>
              </a:lnSpc>
              <a:spcAft>
                <a:spcPts val="0"/>
              </a:spcAft>
              <a:defRPr/>
            </a:pPr>
            <a:r>
              <a:rPr lang="en-GB" dirty="0">
                <a:latin typeface="Arial" panose="020B0604020202020204" pitchFamily="34" charset="0"/>
                <a:cs typeface="Arial" panose="020B0604020202020204" pitchFamily="34" charset="0"/>
              </a:rPr>
              <a:t>I could make things worse</a:t>
            </a:r>
          </a:p>
          <a:p>
            <a:pPr eaLnBrk="1" fontAlgn="auto" hangingPunct="1">
              <a:lnSpc>
                <a:spcPct val="110000"/>
              </a:lnSpc>
              <a:spcAft>
                <a:spcPts val="0"/>
              </a:spcAft>
              <a:defRPr/>
            </a:pPr>
            <a:r>
              <a:rPr lang="en-GB" dirty="0">
                <a:latin typeface="Arial" panose="020B0604020202020204" pitchFamily="34" charset="0"/>
                <a:cs typeface="Arial" panose="020B0604020202020204" pitchFamily="34" charset="0"/>
              </a:rPr>
              <a:t>Fear of repercussions</a:t>
            </a:r>
          </a:p>
          <a:p>
            <a:pPr eaLnBrk="1" fontAlgn="auto" hangingPunct="1">
              <a:lnSpc>
                <a:spcPct val="110000"/>
              </a:lnSpc>
              <a:spcAft>
                <a:spcPts val="0"/>
              </a:spcAft>
              <a:defRPr/>
            </a:pPr>
            <a:r>
              <a:rPr lang="en-GB" dirty="0">
                <a:latin typeface="Arial" panose="020B0604020202020204" pitchFamily="34" charset="0"/>
                <a:cs typeface="Arial" panose="020B0604020202020204" pitchFamily="34" charset="0"/>
              </a:rPr>
              <a:t>Not my job</a:t>
            </a:r>
          </a:p>
          <a:p>
            <a:pPr eaLnBrk="1" fontAlgn="auto" hangingPunct="1">
              <a:lnSpc>
                <a:spcPct val="110000"/>
              </a:lnSpc>
              <a:spcAft>
                <a:spcPts val="0"/>
              </a:spcAft>
              <a:defRPr/>
            </a:pPr>
            <a:r>
              <a:rPr lang="en-GB" dirty="0">
                <a:latin typeface="Arial" panose="020B0604020202020204" pitchFamily="34" charset="0"/>
                <a:cs typeface="Arial" panose="020B0604020202020204" pitchFamily="34" charset="0"/>
              </a:rPr>
              <a:t>I don’t know what to do</a:t>
            </a:r>
          </a:p>
          <a:p>
            <a:pPr eaLnBrk="1" fontAlgn="auto" hangingPunct="1">
              <a:lnSpc>
                <a:spcPct val="110000"/>
              </a:lnSpc>
              <a:spcAft>
                <a:spcPts val="0"/>
              </a:spcAft>
              <a:defRPr/>
            </a:pPr>
            <a:r>
              <a:rPr lang="en-GB" dirty="0">
                <a:latin typeface="Arial" panose="020B0604020202020204" pitchFamily="34" charset="0"/>
                <a:cs typeface="Arial" panose="020B0604020202020204" pitchFamily="34" charset="0"/>
              </a:rPr>
              <a:t>What do I know?</a:t>
            </a:r>
          </a:p>
          <a:p>
            <a:pPr eaLnBrk="1" fontAlgn="auto" hangingPunct="1">
              <a:lnSpc>
                <a:spcPct val="110000"/>
              </a:lnSpc>
              <a:spcAft>
                <a:spcPts val="0"/>
              </a:spcAft>
              <a:defRPr/>
            </a:pPr>
            <a:r>
              <a:rPr lang="en-GB" dirty="0">
                <a:latin typeface="Arial" panose="020B0604020202020204" pitchFamily="34" charset="0"/>
                <a:cs typeface="Arial" panose="020B0604020202020204" pitchFamily="34" charset="0"/>
              </a:rPr>
              <a:t>I could jeopardise my relationship with the family</a:t>
            </a:r>
          </a:p>
          <a:p>
            <a:pPr eaLnBrk="1" fontAlgn="auto" hangingPunct="1">
              <a:lnSpc>
                <a:spcPct val="110000"/>
              </a:lnSpc>
              <a:spcAft>
                <a:spcPts val="0"/>
              </a:spcAft>
              <a:defRPr/>
            </a:pPr>
            <a:r>
              <a:rPr lang="en-GB" dirty="0">
                <a:latin typeface="Arial" panose="020B0604020202020204" pitchFamily="34" charset="0"/>
                <a:cs typeface="Arial" panose="020B0604020202020204" pitchFamily="34" charset="0"/>
              </a:rPr>
              <a:t>I’m new in my role, I don’t want to make a bad impression</a:t>
            </a:r>
          </a:p>
          <a:p>
            <a:pPr eaLnBrk="1" fontAlgn="auto" hangingPunct="1">
              <a:lnSpc>
                <a:spcPct val="110000"/>
              </a:lnSpc>
              <a:spcAft>
                <a:spcPts val="0"/>
              </a:spcAft>
              <a:defRPr/>
            </a:pPr>
            <a:r>
              <a:rPr lang="en-GB" dirty="0">
                <a:latin typeface="Arial" panose="020B0604020202020204" pitchFamily="34" charset="0"/>
                <a:cs typeface="Arial" panose="020B0604020202020204" pitchFamily="34" charset="0"/>
              </a:rPr>
              <a:t>No one will listen to me</a:t>
            </a:r>
          </a:p>
          <a:p>
            <a:pPr marL="0" indent="0" eaLnBrk="1" fontAlgn="auto" hangingPunct="1">
              <a:spcAft>
                <a:spcPts val="0"/>
              </a:spcAft>
              <a:buFont typeface="Arial" panose="020B0604020202020204" pitchFamily="34" charset="0"/>
              <a:buNone/>
              <a:defRPr/>
            </a:pPr>
            <a:endParaRPr lang="en-GB" dirty="0"/>
          </a:p>
        </p:txBody>
      </p:sp>
      <p:sp>
        <p:nvSpPr>
          <p:cNvPr id="84996" name="Content Placeholder 6">
            <a:extLst>
              <a:ext uri="{FF2B5EF4-FFF2-40B4-BE49-F238E27FC236}">
                <a16:creationId xmlns:a16="http://schemas.microsoft.com/office/drawing/2014/main" id="{A0115C77-4AF3-4091-9C28-81E18DF7CFA6}"/>
              </a:ext>
            </a:extLst>
          </p:cNvPr>
          <p:cNvSpPr>
            <a:spLocks noGrp="1" noChangeArrowheads="1"/>
          </p:cNvSpPr>
          <p:nvPr>
            <p:ph sz="half" idx="2"/>
          </p:nvPr>
        </p:nvSpPr>
        <p:spPr/>
        <p:txBody>
          <a:bodyPr/>
          <a:lstStyle/>
          <a:p>
            <a:pPr eaLnBrk="1" hangingPunct="1">
              <a:lnSpc>
                <a:spcPct val="100000"/>
              </a:lnSpc>
            </a:pPr>
            <a:r>
              <a:rPr lang="en-GB" altLang="en-US" sz="1900" dirty="0">
                <a:latin typeface="Arial"/>
                <a:cs typeface="Arial"/>
              </a:rPr>
              <a:t>Disbelief</a:t>
            </a:r>
          </a:p>
          <a:p>
            <a:pPr eaLnBrk="1" hangingPunct="1">
              <a:lnSpc>
                <a:spcPct val="100000"/>
              </a:lnSpc>
            </a:pPr>
            <a:r>
              <a:rPr lang="en-GB" altLang="en-US" sz="1900" dirty="0">
                <a:latin typeface="Arial"/>
                <a:cs typeface="Arial"/>
              </a:rPr>
              <a:t>Losing sight of the child</a:t>
            </a:r>
          </a:p>
          <a:p>
            <a:pPr eaLnBrk="1" hangingPunct="1">
              <a:lnSpc>
                <a:spcPct val="100000"/>
              </a:lnSpc>
            </a:pPr>
            <a:r>
              <a:rPr lang="en-GB" altLang="en-US" sz="1900" dirty="0">
                <a:latin typeface="Arial"/>
                <a:cs typeface="Arial"/>
              </a:rPr>
              <a:t>Mindsets – ‘It doesn’t happen here’, ‘It couldn’t happen in that family’</a:t>
            </a:r>
          </a:p>
          <a:p>
            <a:pPr eaLnBrk="1" hangingPunct="1">
              <a:lnSpc>
                <a:spcPct val="100000"/>
              </a:lnSpc>
            </a:pPr>
            <a:r>
              <a:rPr lang="en-GB" altLang="en-US" sz="1900" dirty="0">
                <a:latin typeface="Arial"/>
                <a:cs typeface="Arial"/>
              </a:rPr>
              <a:t>Unclear about roles/responsibilities</a:t>
            </a:r>
          </a:p>
          <a:p>
            <a:pPr eaLnBrk="1" hangingPunct="1">
              <a:lnSpc>
                <a:spcPct val="100000"/>
              </a:lnSpc>
            </a:pPr>
            <a:r>
              <a:rPr lang="en-GB" altLang="en-US" sz="1900" dirty="0">
                <a:latin typeface="Arial"/>
                <a:cs typeface="Arial"/>
              </a:rPr>
              <a:t>Failure to seek appropriate advice/support</a:t>
            </a:r>
          </a:p>
          <a:p>
            <a:pPr eaLnBrk="1" hangingPunct="1">
              <a:lnSpc>
                <a:spcPct val="100000"/>
              </a:lnSpc>
            </a:pPr>
            <a:r>
              <a:rPr lang="en-GB" altLang="en-US" sz="1900" dirty="0">
                <a:latin typeface="Arial"/>
                <a:cs typeface="Arial"/>
              </a:rPr>
              <a:t>Making assumptions</a:t>
            </a:r>
          </a:p>
          <a:p>
            <a:pPr eaLnBrk="1" hangingPunct="1">
              <a:lnSpc>
                <a:spcPct val="100000"/>
              </a:lnSpc>
            </a:pPr>
            <a:r>
              <a:rPr lang="en-GB" altLang="en-US" sz="1900" dirty="0">
                <a:latin typeface="Arial"/>
                <a:cs typeface="Arial"/>
              </a:rPr>
              <a:t>Professional optimism</a:t>
            </a:r>
          </a:p>
          <a:p>
            <a:pPr eaLnBrk="1" hangingPunct="1">
              <a:lnSpc>
                <a:spcPct val="100000"/>
              </a:lnSpc>
            </a:pPr>
            <a:r>
              <a:rPr lang="en-GB" altLang="en-US" sz="1900" dirty="0">
                <a:latin typeface="Arial"/>
                <a:cs typeface="Arial"/>
              </a:rPr>
              <a:t>Unconscious bias</a:t>
            </a:r>
          </a:p>
        </p:txBody>
      </p:sp>
      <p:sp>
        <p:nvSpPr>
          <p:cNvPr id="2" name="Slide Number Placeholder 1">
            <a:extLst>
              <a:ext uri="{FF2B5EF4-FFF2-40B4-BE49-F238E27FC236}">
                <a16:creationId xmlns:a16="http://schemas.microsoft.com/office/drawing/2014/main" id="{44355771-37E6-2C0E-F044-345E7207B0A4}"/>
              </a:ext>
            </a:extLst>
          </p:cNvPr>
          <p:cNvSpPr>
            <a:spLocks noGrp="1"/>
          </p:cNvSpPr>
          <p:nvPr>
            <p:ph type="sldNum" sz="quarter" idx="12"/>
          </p:nvPr>
        </p:nvSpPr>
        <p:spPr/>
        <p:txBody>
          <a:bodyPr/>
          <a:lstStyle/>
          <a:p>
            <a:pPr>
              <a:defRPr/>
            </a:pPr>
            <a:fld id="{5350D38C-7D3C-4E83-A556-016EE24C9463}" type="slidenum">
              <a:rPr lang="en-GB"/>
              <a:pPr>
                <a:defRPr/>
              </a:pPr>
              <a:t>10</a:t>
            </a:fld>
            <a:endParaRPr lang="en-GB"/>
          </a:p>
        </p:txBody>
      </p:sp>
      <p:pic>
        <p:nvPicPr>
          <p:cNvPr id="4" name="Audio 3">
            <a:hlinkClick r:id="" action="ppaction://media"/>
            <a:extLst>
              <a:ext uri="{FF2B5EF4-FFF2-40B4-BE49-F238E27FC236}">
                <a16:creationId xmlns:a16="http://schemas.microsoft.com/office/drawing/2014/main" id="{428A762F-9264-454C-86A0-F07EB05936DD}"/>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382000" y="6096000"/>
            <a:ext cx="609600" cy="609600"/>
          </a:xfrm>
          <a:prstGeom prst="rect">
            <a:avLst/>
          </a:prstGeom>
        </p:spPr>
      </p:pic>
    </p:spTree>
    <p:custDataLst>
      <p:tags r:id="rId1"/>
    </p:custDataLst>
  </p:cSld>
  <p:clrMapOvr>
    <a:masterClrMapping/>
  </p:clrMapOvr>
  <p:transition spd="slow" advTm="54035"/>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0" end="0"/>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6">
                                            <p:txEl>
                                              <p:pRg st="1" end="1"/>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6">
                                            <p:txEl>
                                              <p:pRg st="3" end="3"/>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6">
                                            <p:txEl>
                                              <p:pRg st="4" end="4"/>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6">
                                            <p:txEl>
                                              <p:pRg st="5" end="5"/>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6">
                                            <p:txEl>
                                              <p:pRg st="6" end="6"/>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6">
                                            <p:txEl>
                                              <p:pRg st="7" end="7"/>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6">
                                            <p:txEl>
                                              <p:pRg st="8" end="8"/>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84996">
                                            <p:txEl>
                                              <p:pRg st="0" end="0"/>
                                            </p:txEl>
                                          </p:spTgt>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84996">
                                            <p:txEl>
                                              <p:pRg st="1" end="1"/>
                                            </p:txEl>
                                          </p:spTgt>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84996">
                                            <p:txEl>
                                              <p:pRg st="2" end="2"/>
                                            </p:txEl>
                                          </p:spTgt>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84996">
                                            <p:txEl>
                                              <p:pRg st="3" end="3"/>
                                            </p:txEl>
                                          </p:spTgt>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84996">
                                            <p:txEl>
                                              <p:pRg st="4" end="4"/>
                                            </p:txEl>
                                          </p:spTgt>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0"/>
                                          </p:stCondLst>
                                        </p:cTn>
                                        <p:tgtEl>
                                          <p:spTgt spid="84996">
                                            <p:txEl>
                                              <p:pRg st="5" end="5"/>
                                            </p:txEl>
                                          </p:spTgt>
                                        </p:tgtEl>
                                        <p:attrNameLst>
                                          <p:attrName>style.visibility</p:attrName>
                                        </p:attrNameLst>
                                      </p:cBhvr>
                                      <p:to>
                                        <p:strVal val="visible"/>
                                      </p:to>
                                    </p:set>
                                  </p:childTnLst>
                                </p:cTn>
                              </p:par>
                              <p:par>
                                <p:cTn id="45" presetID="1" presetClass="entr" presetSubtype="0" fill="hold" nodeType="withEffect">
                                  <p:stCondLst>
                                    <p:cond delay="0"/>
                                  </p:stCondLst>
                                  <p:childTnLst>
                                    <p:set>
                                      <p:cBhvr>
                                        <p:cTn id="46" dur="1" fill="hold">
                                          <p:stCondLst>
                                            <p:cond delay="0"/>
                                          </p:stCondLst>
                                        </p:cTn>
                                        <p:tgtEl>
                                          <p:spTgt spid="84996">
                                            <p:txEl>
                                              <p:pRg st="6" end="6"/>
                                            </p:txEl>
                                          </p:spTgt>
                                        </p:tgtEl>
                                        <p:attrNameLst>
                                          <p:attrName>style.visibility</p:attrName>
                                        </p:attrNameLst>
                                      </p:cBhvr>
                                      <p:to>
                                        <p:strVal val="visible"/>
                                      </p:to>
                                    </p:set>
                                  </p:childTnLst>
                                </p:cTn>
                              </p:par>
                              <p:par>
                                <p:cTn id="47" presetID="1" presetClass="entr" presetSubtype="0" fill="hold" nodeType="withEffect">
                                  <p:stCondLst>
                                    <p:cond delay="0"/>
                                  </p:stCondLst>
                                  <p:childTnLst>
                                    <p:set>
                                      <p:cBhvr>
                                        <p:cTn id="48" dur="1" fill="hold">
                                          <p:stCondLst>
                                            <p:cond delay="0"/>
                                          </p:stCondLst>
                                        </p:cTn>
                                        <p:tgtEl>
                                          <p:spTgt spid="84996">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49" fill="hold" display="0">
                  <p:stCondLst>
                    <p:cond delay="indefinite"/>
                  </p:stCondLst>
                  <p:endCondLst>
                    <p:cond evt="onStopAudio" delay="0">
                      <p:tgtEl>
                        <p:sldTgt/>
                      </p:tgtEl>
                    </p:cond>
                  </p:endCondLst>
                </p:cTn>
                <p:tgtEl>
                  <p:spTgt spid="4"/>
                </p:tgtEl>
              </p:cMediaNode>
            </p:audio>
          </p:childTnLst>
        </p:cTn>
      </p:par>
    </p:tnLst>
    <p:bldLst>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b="1">
                <a:latin typeface="Arial" panose="020B0604020202020204" pitchFamily="34" charset="0"/>
                <a:cs typeface="Arial" panose="020B0604020202020204" pitchFamily="34" charset="0"/>
              </a:rPr>
              <a:t>Responding to a Safeguarding concern</a:t>
            </a:r>
          </a:p>
        </p:txBody>
      </p:sp>
      <p:sp>
        <p:nvSpPr>
          <p:cNvPr id="3" name="Content Placeholder 2"/>
          <p:cNvSpPr>
            <a:spLocks noGrp="1"/>
          </p:cNvSpPr>
          <p:nvPr>
            <p:ph idx="1"/>
          </p:nvPr>
        </p:nvSpPr>
        <p:spPr>
          <a:xfrm>
            <a:off x="0" y="2060849"/>
            <a:ext cx="8229600" cy="4248472"/>
          </a:xfrm>
        </p:spPr>
        <p:txBody>
          <a:bodyPr>
            <a:normAutofit/>
          </a:bodyPr>
          <a:lstStyle/>
          <a:p>
            <a:pPr marL="0" indent="0">
              <a:buNone/>
            </a:pPr>
            <a:r>
              <a:rPr lang="en-GB"/>
              <a:t> </a:t>
            </a:r>
          </a:p>
          <a:p>
            <a:endParaRPr lang="en-GB"/>
          </a:p>
        </p:txBody>
      </p:sp>
      <p:sp>
        <p:nvSpPr>
          <p:cNvPr id="6" name="Rectangle 5"/>
          <p:cNvSpPr/>
          <p:nvPr/>
        </p:nvSpPr>
        <p:spPr>
          <a:xfrm>
            <a:off x="-1476672" y="5884997"/>
            <a:ext cx="7931224" cy="369332"/>
          </a:xfrm>
          <a:prstGeom prst="rect">
            <a:avLst/>
          </a:prstGeom>
        </p:spPr>
        <p:txBody>
          <a:bodyPr wrap="square">
            <a:spAutoFit/>
          </a:bodyPr>
          <a:lstStyle/>
          <a:p>
            <a:endParaRPr lang="en-GB"/>
          </a:p>
        </p:txBody>
      </p:sp>
      <p:pic>
        <p:nvPicPr>
          <p:cNvPr id="5" name="Online Media 4" title="Responding to a Child's Disclosure of Abuse | NSPCC Learning">
            <a:hlinkClick r:id="" action="ppaction://media"/>
            <a:extLst>
              <a:ext uri="{FF2B5EF4-FFF2-40B4-BE49-F238E27FC236}">
                <a16:creationId xmlns:a16="http://schemas.microsoft.com/office/drawing/2014/main" id="{EF45C769-2302-4A8D-BE26-F38544A864AD}"/>
              </a:ext>
            </a:extLst>
          </p:cNvPr>
          <p:cNvPicPr>
            <a:picLocks noRot="1" noChangeAspect="1"/>
          </p:cNvPicPr>
          <p:nvPr>
            <a:videoFile r:link="rId1"/>
          </p:nvPr>
        </p:nvPicPr>
        <p:blipFill>
          <a:blip r:embed="rId6"/>
          <a:stretch>
            <a:fillRect/>
          </a:stretch>
        </p:blipFill>
        <p:spPr>
          <a:xfrm>
            <a:off x="1369017" y="2023508"/>
            <a:ext cx="6096000" cy="3429000"/>
          </a:xfrm>
          <a:prstGeom prst="rect">
            <a:avLst/>
          </a:prstGeom>
        </p:spPr>
      </p:pic>
      <p:sp>
        <p:nvSpPr>
          <p:cNvPr id="4" name="Slide Number Placeholder 3">
            <a:extLst>
              <a:ext uri="{FF2B5EF4-FFF2-40B4-BE49-F238E27FC236}">
                <a16:creationId xmlns:a16="http://schemas.microsoft.com/office/drawing/2014/main" id="{95B5009A-863D-054F-AEBC-8B6E0238D0A3}"/>
              </a:ext>
            </a:extLst>
          </p:cNvPr>
          <p:cNvSpPr>
            <a:spLocks noGrp="1"/>
          </p:cNvSpPr>
          <p:nvPr>
            <p:ph type="sldNum" sz="quarter" idx="12"/>
          </p:nvPr>
        </p:nvSpPr>
        <p:spPr/>
        <p:txBody>
          <a:bodyPr/>
          <a:lstStyle/>
          <a:p>
            <a:pPr>
              <a:defRPr/>
            </a:pPr>
            <a:fld id="{FAB1172B-A431-4544-835F-4C8315D70018}" type="slidenum">
              <a:rPr lang="en-GB"/>
              <a:pPr>
                <a:defRPr/>
              </a:pPr>
              <a:t>11</a:t>
            </a:fld>
            <a:endParaRPr lang="en-GB"/>
          </a:p>
        </p:txBody>
      </p:sp>
      <p:pic>
        <p:nvPicPr>
          <p:cNvPr id="8" name="Audio 7">
            <a:hlinkClick r:id="" action="ppaction://media"/>
            <a:extLst>
              <a:ext uri="{FF2B5EF4-FFF2-40B4-BE49-F238E27FC236}">
                <a16:creationId xmlns:a16="http://schemas.microsoft.com/office/drawing/2014/main" id="{D7BDF180-F837-453E-9BAF-2B3F4301DFB3}"/>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8382000" y="6096000"/>
            <a:ext cx="609600" cy="609600"/>
          </a:xfrm>
          <a:prstGeom prst="rect">
            <a:avLst/>
          </a:prstGeom>
        </p:spPr>
      </p:pic>
    </p:spTree>
    <p:extLst>
      <p:ext uri="{BB962C8B-B14F-4D97-AF65-F5344CB8AC3E}">
        <p14:creationId xmlns:p14="http://schemas.microsoft.com/office/powerpoint/2010/main" val="1356511431"/>
      </p:ext>
    </p:extLst>
  </p:cSld>
  <p:clrMapOvr>
    <a:masterClrMapping/>
  </p:clrMapOvr>
  <mc:AlternateContent xmlns:mc="http://schemas.openxmlformats.org/markup-compatibility/2006" xmlns:p14="http://schemas.microsoft.com/office/powerpoint/2010/main">
    <mc:Choice Requires="p14">
      <p:transition spd="slow" p14:dur="2000" advTm="9329"/>
    </mc:Choice>
    <mc:Fallback xmlns="">
      <p:transition spd="slow" advTm="932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audio isNarration="1">
              <p:cMediaNode vol="80000" showWhenStopped="0">
                <p:cTn id="8" fill="hold" display="0">
                  <p:stCondLst>
                    <p:cond delay="indefinite"/>
                  </p:stCondLst>
                  <p:endCondLst>
                    <p:cond evt="onStopAudio" delay="0">
                      <p:tgtEl>
                        <p:sldTgt/>
                      </p:tgtEl>
                    </p:cond>
                  </p:endCondLst>
                </p:cTn>
                <p:tgtEl>
                  <p:spTgt spid="8"/>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8312" name="Rectangle 98311">
            <a:extLst>
              <a:ext uri="{FF2B5EF4-FFF2-40B4-BE49-F238E27FC236}">
                <a16:creationId xmlns:a16="http://schemas.microsoft.com/office/drawing/2014/main" id="{D009D6D5-DAC2-4A8B-A17A-E206B9012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467" name="Title 1">
            <a:extLst>
              <a:ext uri="{FF2B5EF4-FFF2-40B4-BE49-F238E27FC236}">
                <a16:creationId xmlns:a16="http://schemas.microsoft.com/office/drawing/2014/main" id="{160E580E-8CF1-422A-0EF6-3AEDD6D34B8C}"/>
              </a:ext>
            </a:extLst>
          </p:cNvPr>
          <p:cNvSpPr>
            <a:spLocks noGrp="1"/>
          </p:cNvSpPr>
          <p:nvPr>
            <p:ph type="title" idx="4294967295"/>
          </p:nvPr>
        </p:nvSpPr>
        <p:spPr>
          <a:xfrm>
            <a:off x="462826" y="69011"/>
            <a:ext cx="3938487" cy="1807305"/>
          </a:xfrm>
        </p:spPr>
        <p:txBody>
          <a:bodyPr vert="horz" lIns="91440" tIns="45720" rIns="91440" bIns="45720" rtlCol="0" anchor="ctr">
            <a:normAutofit/>
          </a:bodyPr>
          <a:lstStyle/>
          <a:p>
            <a:pPr defTabSz="914400" eaLnBrk="1" fontAlgn="auto" hangingPunct="1">
              <a:spcAft>
                <a:spcPts val="0"/>
              </a:spcAft>
              <a:defRPr/>
            </a:pPr>
            <a:r>
              <a:rPr lang="en-US" altLang="en-US" sz="4400" dirty="0"/>
              <a:t>What to do if a child discloses</a:t>
            </a:r>
          </a:p>
        </p:txBody>
      </p:sp>
      <p:sp>
        <p:nvSpPr>
          <p:cNvPr id="10" name="TextBox 9">
            <a:extLst>
              <a:ext uri="{FF2B5EF4-FFF2-40B4-BE49-F238E27FC236}">
                <a16:creationId xmlns:a16="http://schemas.microsoft.com/office/drawing/2014/main" id="{F88BEEC2-6DDF-ED22-EBE6-70C6539CD0C5}"/>
              </a:ext>
            </a:extLst>
          </p:cNvPr>
          <p:cNvSpPr txBox="1">
            <a:spLocks noChangeArrowheads="1"/>
          </p:cNvSpPr>
          <p:nvPr/>
        </p:nvSpPr>
        <p:spPr bwMode="auto">
          <a:xfrm>
            <a:off x="462827" y="1871360"/>
            <a:ext cx="3985874" cy="4484990"/>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t">
            <a:no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285750" marR="0" lvl="0" indent="-285750" eaLnBrk="1" fontAlgn="base" hangingPunct="1">
              <a:lnSpc>
                <a:spcPct val="90000"/>
              </a:lnSpc>
              <a:spcBef>
                <a:spcPct val="0"/>
              </a:spcBef>
              <a:spcAft>
                <a:spcPts val="600"/>
              </a:spcAft>
              <a:buClrTx/>
              <a:buSzTx/>
              <a:buFont typeface="Arial"/>
              <a:buChar char="•"/>
              <a:tabLst/>
              <a:defRPr/>
            </a:pPr>
            <a:r>
              <a:rPr kumimoji="0" lang="en-US" altLang="en-US" b="0" i="0" u="none" strike="noStrike" cap="none" spc="0" normalizeH="0" baseline="0" noProof="0" dirty="0">
                <a:ln>
                  <a:noFill/>
                </a:ln>
                <a:effectLst/>
                <a:uLnTx/>
                <a:uFillTx/>
                <a:latin typeface="Arial"/>
                <a:cs typeface="Arial"/>
              </a:rPr>
              <a:t>Listen</a:t>
            </a:r>
            <a:endParaRPr lang="en-US" altLang="en-US" b="0" i="0" u="none" strike="noStrike" cap="none" spc="0" normalizeH="0" baseline="0" noProof="0" dirty="0">
              <a:ln>
                <a:noFill/>
              </a:ln>
              <a:effectLst/>
              <a:uLnTx/>
              <a:uFillTx/>
              <a:latin typeface="Arial"/>
              <a:cs typeface="Arial"/>
            </a:endParaRPr>
          </a:p>
          <a:p>
            <a:pPr marL="285750" indent="-285750" eaLnBrk="1" hangingPunct="1">
              <a:lnSpc>
                <a:spcPct val="90000"/>
              </a:lnSpc>
              <a:spcAft>
                <a:spcPts val="600"/>
              </a:spcAft>
              <a:buFont typeface="Arial"/>
              <a:buChar char="•"/>
              <a:defRPr/>
            </a:pPr>
            <a:r>
              <a:rPr lang="en-US" dirty="0">
                <a:latin typeface="Arial"/>
                <a:cs typeface="Arial"/>
              </a:rPr>
              <a:t>Reassure</a:t>
            </a:r>
          </a:p>
          <a:p>
            <a:pPr marL="285750" indent="-285750" eaLnBrk="1" hangingPunct="1">
              <a:lnSpc>
                <a:spcPct val="90000"/>
              </a:lnSpc>
              <a:spcAft>
                <a:spcPts val="600"/>
              </a:spcAft>
              <a:buFont typeface="Arial"/>
              <a:buChar char="•"/>
              <a:defRPr/>
            </a:pPr>
            <a:r>
              <a:rPr lang="en-US" dirty="0">
                <a:latin typeface="Arial"/>
                <a:cs typeface="Arial"/>
              </a:rPr>
              <a:t>Provide support </a:t>
            </a:r>
          </a:p>
          <a:p>
            <a:pPr marL="285750" indent="-285750" eaLnBrk="1" hangingPunct="1">
              <a:lnSpc>
                <a:spcPct val="90000"/>
              </a:lnSpc>
              <a:spcAft>
                <a:spcPts val="600"/>
              </a:spcAft>
              <a:buFont typeface="Arial"/>
              <a:buChar char="•"/>
              <a:defRPr/>
            </a:pPr>
            <a:r>
              <a:rPr lang="en-US" dirty="0">
                <a:latin typeface="Arial"/>
                <a:cs typeface="Arial"/>
              </a:rPr>
              <a:t>Explain what will happen next</a:t>
            </a:r>
          </a:p>
          <a:p>
            <a:pPr marL="285750" indent="-285750" eaLnBrk="1" hangingPunct="1">
              <a:lnSpc>
                <a:spcPct val="90000"/>
              </a:lnSpc>
              <a:spcAft>
                <a:spcPts val="600"/>
              </a:spcAft>
              <a:buFont typeface="Arial"/>
              <a:buChar char="•"/>
              <a:defRPr/>
            </a:pPr>
            <a:r>
              <a:rPr lang="en-US" dirty="0">
                <a:latin typeface="Arial"/>
                <a:cs typeface="Arial"/>
              </a:rPr>
              <a:t>Take it seriously</a:t>
            </a:r>
          </a:p>
          <a:p>
            <a:pPr marL="285750" indent="-285750" eaLnBrk="1" hangingPunct="1">
              <a:lnSpc>
                <a:spcPct val="90000"/>
              </a:lnSpc>
              <a:spcAft>
                <a:spcPts val="600"/>
              </a:spcAft>
              <a:buFont typeface="Arial"/>
              <a:buChar char="•"/>
              <a:defRPr/>
            </a:pPr>
            <a:r>
              <a:rPr lang="en-US" dirty="0">
                <a:latin typeface="Arial"/>
                <a:cs typeface="Arial"/>
              </a:rPr>
              <a:t>Record the conversation in the child’s words</a:t>
            </a:r>
          </a:p>
          <a:p>
            <a:pPr marL="285750" indent="-285750" eaLnBrk="1" hangingPunct="1">
              <a:lnSpc>
                <a:spcPct val="90000"/>
              </a:lnSpc>
              <a:spcAft>
                <a:spcPts val="600"/>
              </a:spcAft>
              <a:buFont typeface="Arial"/>
              <a:buChar char="•"/>
              <a:defRPr/>
            </a:pPr>
            <a:r>
              <a:rPr lang="en-US" dirty="0">
                <a:latin typeface="Arial"/>
                <a:cs typeface="Arial"/>
              </a:rPr>
              <a:t>Make sure you capture all the required information.</a:t>
            </a:r>
          </a:p>
          <a:p>
            <a:pPr marL="285750" indent="-285750" eaLnBrk="1" hangingPunct="1">
              <a:lnSpc>
                <a:spcPct val="90000"/>
              </a:lnSpc>
              <a:spcAft>
                <a:spcPts val="600"/>
              </a:spcAft>
              <a:buFont typeface="Arial"/>
              <a:buChar char="•"/>
              <a:defRPr/>
            </a:pPr>
            <a:r>
              <a:rPr lang="en-US" dirty="0">
                <a:latin typeface="Arial"/>
                <a:cs typeface="Arial"/>
              </a:rPr>
              <a:t>Sign and date the recording </a:t>
            </a:r>
          </a:p>
          <a:p>
            <a:pPr marL="285750" indent="-285750" eaLnBrk="1" hangingPunct="1">
              <a:lnSpc>
                <a:spcPct val="90000"/>
              </a:lnSpc>
              <a:spcAft>
                <a:spcPts val="600"/>
              </a:spcAft>
              <a:buFont typeface="Arial"/>
              <a:buChar char="•"/>
              <a:defRPr/>
            </a:pPr>
            <a:r>
              <a:rPr lang="en-US" dirty="0">
                <a:latin typeface="Arial"/>
                <a:cs typeface="Arial"/>
              </a:rPr>
              <a:t>Do not investigate or ask leading questions.</a:t>
            </a:r>
          </a:p>
          <a:p>
            <a:pPr marL="285750" indent="-285750" eaLnBrk="1" hangingPunct="1">
              <a:lnSpc>
                <a:spcPct val="90000"/>
              </a:lnSpc>
              <a:spcAft>
                <a:spcPts val="600"/>
              </a:spcAft>
              <a:buFont typeface="Arial"/>
              <a:buChar char="•"/>
              <a:defRPr/>
            </a:pPr>
            <a:r>
              <a:rPr lang="en-US" dirty="0">
                <a:latin typeface="Arial"/>
                <a:cs typeface="Arial"/>
              </a:rPr>
              <a:t>Speak with the class teacher or a DSL as soon as possible</a:t>
            </a:r>
            <a:endParaRPr lang="en-US" sz="1400" dirty="0">
              <a:latin typeface="+mn-lt"/>
            </a:endParaRPr>
          </a:p>
          <a:p>
            <a:pPr indent="-228600" eaLnBrk="1" hangingPunct="1">
              <a:lnSpc>
                <a:spcPct val="90000"/>
              </a:lnSpc>
              <a:spcAft>
                <a:spcPts val="600"/>
              </a:spcAft>
              <a:buFont typeface="Arial" panose="020B0604020202020204" pitchFamily="34" charset="0"/>
              <a:buChar char="•"/>
              <a:defRPr/>
            </a:pPr>
            <a:endParaRPr lang="en-US" sz="1400" dirty="0">
              <a:latin typeface="+mn-lt"/>
            </a:endParaRPr>
          </a:p>
          <a:p>
            <a:pPr indent="-228600" eaLnBrk="1" hangingPunct="1">
              <a:lnSpc>
                <a:spcPct val="90000"/>
              </a:lnSpc>
              <a:spcAft>
                <a:spcPts val="600"/>
              </a:spcAft>
              <a:buFont typeface="Arial" panose="020B0604020202020204" pitchFamily="34" charset="0"/>
              <a:buChar char="•"/>
              <a:defRPr/>
            </a:pPr>
            <a:endParaRPr lang="en-US" sz="1400" dirty="0">
              <a:latin typeface="+mn-lt"/>
            </a:endParaRPr>
          </a:p>
          <a:p>
            <a:pPr indent="-228600" eaLnBrk="1" hangingPunct="1">
              <a:lnSpc>
                <a:spcPct val="90000"/>
              </a:lnSpc>
              <a:spcAft>
                <a:spcPts val="600"/>
              </a:spcAft>
              <a:buFont typeface="Arial" panose="020B0604020202020204" pitchFamily="34" charset="0"/>
              <a:buChar char="•"/>
              <a:defRPr/>
            </a:pPr>
            <a:endParaRPr lang="en-US" altLang="en-US" sz="1400" dirty="0">
              <a:latin typeface="+mn-lt"/>
            </a:endParaRPr>
          </a:p>
        </p:txBody>
      </p:sp>
      <p:sp>
        <p:nvSpPr>
          <p:cNvPr id="98307" name="Slide Number Placeholder 1">
            <a:extLst>
              <a:ext uri="{FF2B5EF4-FFF2-40B4-BE49-F238E27FC236}">
                <a16:creationId xmlns:a16="http://schemas.microsoft.com/office/drawing/2014/main" id="{8C683810-2D4A-3637-D551-B87EB9374075}"/>
              </a:ext>
            </a:extLst>
          </p:cNvPr>
          <p:cNvSpPr>
            <a:spLocks noGrp="1" noChangeArrowheads="1"/>
          </p:cNvSpPr>
          <p:nvPr>
            <p:ph type="sldNum" sz="quarter" idx="12"/>
          </p:nvPr>
        </p:nvSpPr>
        <p:spPr bwMode="auto">
          <a:xfrm>
            <a:off x="6457950" y="6356350"/>
            <a:ext cx="2057400"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numCol="1" rtlCol="0" anchor="ctr" anchorCtr="0" compatLnSpc="1">
            <a:prstTxWarp prst="textNoShape">
              <a:avLst/>
            </a:prstTxWarp>
            <a:norm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fontAlgn="auto" hangingPunct="1">
              <a:spcBef>
                <a:spcPts val="0"/>
              </a:spcBef>
              <a:spcAft>
                <a:spcPts val="600"/>
              </a:spcAft>
              <a:defRPr/>
            </a:pPr>
            <a:fld id="{EE6ECFDA-3E47-4380-9F88-12DE2636C796}" type="slidenum">
              <a:rPr lang="en-US" altLang="en-US" sz="1200" dirty="0">
                <a:solidFill>
                  <a:srgbClr val="FFFFFF"/>
                </a:solidFill>
                <a:latin typeface="Calibri" panose="020F0502020204030204"/>
              </a:rPr>
              <a:pPr eaLnBrk="1" fontAlgn="auto" hangingPunct="1">
                <a:spcBef>
                  <a:spcPts val="0"/>
                </a:spcBef>
                <a:spcAft>
                  <a:spcPts val="600"/>
                </a:spcAft>
                <a:defRPr/>
              </a:pPr>
              <a:t>12</a:t>
            </a:fld>
            <a:endParaRPr lang="en-US" altLang="en-US" sz="1200" dirty="0">
              <a:solidFill>
                <a:srgbClr val="FFFFFF"/>
              </a:solidFill>
              <a:latin typeface="Calibri" panose="020F0502020204030204"/>
            </a:endParaRPr>
          </a:p>
        </p:txBody>
      </p:sp>
      <p:pic>
        <p:nvPicPr>
          <p:cNvPr id="4" name="Audio 3">
            <a:hlinkClick r:id="" action="ppaction://media"/>
            <a:extLst>
              <a:ext uri="{FF2B5EF4-FFF2-40B4-BE49-F238E27FC236}">
                <a16:creationId xmlns:a16="http://schemas.microsoft.com/office/drawing/2014/main" id="{A1DB851C-C69B-45E1-B227-155B5EB01C2D}"/>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382000" y="6096000"/>
            <a:ext cx="609600" cy="609600"/>
          </a:xfrm>
          <a:prstGeom prst="rect">
            <a:avLst/>
          </a:prstGeom>
        </p:spPr>
      </p:pic>
      <p:pic>
        <p:nvPicPr>
          <p:cNvPr id="7" name="Picture 6">
            <a:extLst>
              <a:ext uri="{FF2B5EF4-FFF2-40B4-BE49-F238E27FC236}">
                <a16:creationId xmlns:a16="http://schemas.microsoft.com/office/drawing/2014/main" id="{A3368720-B929-4333-8BDD-154F6B00A032}"/>
              </a:ext>
            </a:extLst>
          </p:cNvPr>
          <p:cNvPicPr/>
          <p:nvPr/>
        </p:nvPicPr>
        <p:blipFill>
          <a:blip r:embed="rId7"/>
          <a:stretch>
            <a:fillRect/>
          </a:stretch>
        </p:blipFill>
        <p:spPr>
          <a:xfrm>
            <a:off x="4081963" y="595893"/>
            <a:ext cx="4572000" cy="3429000"/>
          </a:xfrm>
          <a:prstGeom prst="rect">
            <a:avLst/>
          </a:prstGeom>
        </p:spPr>
      </p:pic>
    </p:spTree>
    <p:custDataLst>
      <p:tags r:id="rId1"/>
    </p:custDataLst>
  </p:cSld>
  <p:clrMapOvr>
    <a:masterClrMapping/>
  </p:clrMapOvr>
  <p:transition advClick="0" advTm="64011"/>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1"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0">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0">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0">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0">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0">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10">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10">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10">
                                            <p:txEl>
                                              <p:pRg st="8" end="8"/>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10">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47" fill="hold" display="0">
                  <p:stCondLst>
                    <p:cond delay="indefinite"/>
                  </p:stCondLst>
                  <p:endCondLst>
                    <p:cond evt="onStopAudio" delay="0">
                      <p:tgtEl>
                        <p:sldTgt/>
                      </p:tgtEl>
                    </p:cond>
                  </p:endCondLst>
                </p:cTn>
                <p:tgtEl>
                  <p:spTgt spid="4"/>
                </p:tgtEl>
              </p:cMediaNode>
            </p:audio>
          </p:childTnLst>
        </p:cTn>
      </p:par>
    </p:tnLst>
    <p:bldLst>
      <p:bldP spid="10" grpId="0" build="p"/>
      <p:bldP spid="10" grpId="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125454"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2E4A99A-A0DB-4616-9769-310E50AD4AAA}"/>
              </a:ext>
            </a:extLst>
          </p:cNvPr>
          <p:cNvSpPr>
            <a:spLocks noGrp="1"/>
          </p:cNvSpPr>
          <p:nvPr>
            <p:ph type="title"/>
          </p:nvPr>
        </p:nvSpPr>
        <p:spPr>
          <a:xfrm>
            <a:off x="515125" y="1153572"/>
            <a:ext cx="2400300" cy="4461163"/>
          </a:xfrm>
        </p:spPr>
        <p:txBody>
          <a:bodyPr rtlCol="0">
            <a:normAutofit/>
          </a:bodyPr>
          <a:lstStyle/>
          <a:p>
            <a:pPr eaLnBrk="1" fontAlgn="auto" hangingPunct="1">
              <a:spcAft>
                <a:spcPts val="0"/>
              </a:spcAft>
              <a:defRPr/>
            </a:pPr>
            <a:r>
              <a:rPr lang="en-GB" b="1">
                <a:solidFill>
                  <a:srgbClr val="FFFFFF"/>
                </a:solidFill>
                <a:latin typeface="Arial" panose="020B0604020202020204" pitchFamily="34" charset="0"/>
                <a:cs typeface="Arial" panose="020B0604020202020204" pitchFamily="34" charset="0"/>
              </a:rPr>
              <a:t>Don’t…..</a:t>
            </a:r>
          </a:p>
        </p:txBody>
      </p:sp>
      <p:sp>
        <p:nvSpPr>
          <p:cNvPr id="13" name="Arc 12">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5662801" y="2455479"/>
            <a:ext cx="3062575"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4" name="Content Placeholder 3">
            <a:extLst>
              <a:ext uri="{FF2B5EF4-FFF2-40B4-BE49-F238E27FC236}">
                <a16:creationId xmlns:a16="http://schemas.microsoft.com/office/drawing/2014/main" id="{2CDC23B0-7F9F-42D6-B587-00DE2FD8C422}"/>
              </a:ext>
            </a:extLst>
          </p:cNvPr>
          <p:cNvSpPr>
            <a:spLocks noGrp="1"/>
          </p:cNvSpPr>
          <p:nvPr>
            <p:ph idx="1"/>
          </p:nvPr>
        </p:nvSpPr>
        <p:spPr>
          <a:xfrm>
            <a:off x="3335481" y="591344"/>
            <a:ext cx="5179868" cy="5585619"/>
          </a:xfrm>
        </p:spPr>
        <p:txBody>
          <a:bodyPr rtlCol="0" anchor="ctr">
            <a:normAutofit/>
          </a:bodyPr>
          <a:lstStyle/>
          <a:p>
            <a:pPr marL="711200" indent="-711200" eaLnBrk="1" fontAlgn="auto" hangingPunct="1">
              <a:spcBef>
                <a:spcPts val="0"/>
              </a:spcBef>
              <a:spcAft>
                <a:spcPts val="0"/>
              </a:spcAft>
              <a:defRPr/>
            </a:pPr>
            <a:r>
              <a:rPr lang="en-GB" dirty="0">
                <a:latin typeface="Arial"/>
                <a:cs typeface="Arial"/>
              </a:rPr>
              <a:t>Make promises that you cannot keep</a:t>
            </a:r>
          </a:p>
          <a:p>
            <a:pPr marL="711200" indent="-711200" eaLnBrk="1" fontAlgn="auto" hangingPunct="1">
              <a:spcBef>
                <a:spcPts val="0"/>
              </a:spcBef>
              <a:spcAft>
                <a:spcPts val="0"/>
              </a:spcAft>
              <a:defRPr/>
            </a:pPr>
            <a:r>
              <a:rPr lang="en-GB" dirty="0">
                <a:latin typeface="Arial"/>
                <a:cs typeface="Arial"/>
              </a:rPr>
              <a:t>Ask leading questions</a:t>
            </a:r>
          </a:p>
          <a:p>
            <a:pPr marL="711200" indent="-711200" eaLnBrk="1" fontAlgn="auto" hangingPunct="1">
              <a:spcBef>
                <a:spcPts val="0"/>
              </a:spcBef>
              <a:spcAft>
                <a:spcPts val="0"/>
              </a:spcAft>
              <a:defRPr/>
            </a:pPr>
            <a:r>
              <a:rPr lang="en-GB" dirty="0">
                <a:latin typeface="Arial"/>
                <a:cs typeface="Arial"/>
              </a:rPr>
              <a:t>Jump to conclusions</a:t>
            </a:r>
          </a:p>
          <a:p>
            <a:pPr marL="711200" indent="-711200" eaLnBrk="1" fontAlgn="auto" hangingPunct="1">
              <a:spcBef>
                <a:spcPts val="0"/>
              </a:spcBef>
              <a:spcAft>
                <a:spcPts val="0"/>
              </a:spcAft>
              <a:defRPr/>
            </a:pPr>
            <a:r>
              <a:rPr lang="en-GB" dirty="0">
                <a:latin typeface="Arial"/>
                <a:cs typeface="Arial"/>
              </a:rPr>
              <a:t>Speculate or make accusations</a:t>
            </a:r>
          </a:p>
          <a:p>
            <a:pPr marL="711200" indent="-711200" eaLnBrk="1" fontAlgn="auto" hangingPunct="1">
              <a:spcBef>
                <a:spcPts val="0"/>
              </a:spcBef>
              <a:spcAft>
                <a:spcPts val="0"/>
              </a:spcAft>
              <a:defRPr/>
            </a:pPr>
            <a:r>
              <a:rPr lang="en-GB" dirty="0">
                <a:latin typeface="Arial"/>
                <a:cs typeface="Arial"/>
              </a:rPr>
              <a:t>Display any disbelief</a:t>
            </a:r>
          </a:p>
          <a:p>
            <a:pPr marL="711200" indent="-711200" eaLnBrk="1" fontAlgn="auto" hangingPunct="1">
              <a:spcBef>
                <a:spcPts val="0"/>
              </a:spcBef>
              <a:spcAft>
                <a:spcPts val="0"/>
              </a:spcAft>
              <a:defRPr/>
            </a:pPr>
            <a:r>
              <a:rPr lang="en-GB" dirty="0">
                <a:latin typeface="Arial"/>
                <a:cs typeface="Arial"/>
              </a:rPr>
              <a:t>Delay in responding immediately to protect a child</a:t>
            </a:r>
          </a:p>
          <a:p>
            <a:pPr marL="711200" indent="-711200" eaLnBrk="1" fontAlgn="auto" hangingPunct="1">
              <a:spcBef>
                <a:spcPts val="0"/>
              </a:spcBef>
              <a:spcAft>
                <a:spcPts val="0"/>
              </a:spcAft>
              <a:defRPr/>
            </a:pPr>
            <a:r>
              <a:rPr lang="en-GB" dirty="0">
                <a:latin typeface="Arial"/>
                <a:cs typeface="Arial"/>
              </a:rPr>
              <a:t>Act shocked or disgusted</a:t>
            </a:r>
          </a:p>
          <a:p>
            <a:pPr marL="711200" indent="-711200" eaLnBrk="1" fontAlgn="auto" hangingPunct="1">
              <a:spcBef>
                <a:spcPts val="0"/>
              </a:spcBef>
              <a:spcAft>
                <a:spcPts val="2400"/>
              </a:spcAft>
              <a:defRPr/>
            </a:pPr>
            <a:endParaRPr lang="en-GB" dirty="0"/>
          </a:p>
          <a:p>
            <a:pPr eaLnBrk="1" fontAlgn="auto" hangingPunct="1">
              <a:spcBef>
                <a:spcPts val="0"/>
              </a:spcBef>
              <a:spcAft>
                <a:spcPts val="300"/>
              </a:spcAft>
              <a:buFont typeface="Arial" panose="020B0604020202020204" pitchFamily="34" charset="0"/>
              <a:buNone/>
              <a:defRPr/>
            </a:pPr>
            <a:r>
              <a:rPr lang="en-GB" b="1" dirty="0">
                <a:latin typeface="Arial"/>
                <a:cs typeface="Arial"/>
              </a:rPr>
              <a:t>It is not your responsibility to decide if the allegation is true or not</a:t>
            </a:r>
          </a:p>
        </p:txBody>
      </p:sp>
      <p:sp>
        <p:nvSpPr>
          <p:cNvPr id="3" name="Slide Number Placeholder 2">
            <a:extLst>
              <a:ext uri="{FF2B5EF4-FFF2-40B4-BE49-F238E27FC236}">
                <a16:creationId xmlns:a16="http://schemas.microsoft.com/office/drawing/2014/main" id="{16FEA009-7326-AB33-5BD4-4F9E5A5E8810}"/>
              </a:ext>
            </a:extLst>
          </p:cNvPr>
          <p:cNvSpPr>
            <a:spLocks noGrp="1"/>
          </p:cNvSpPr>
          <p:nvPr>
            <p:ph type="sldNum" sz="quarter" idx="12"/>
          </p:nvPr>
        </p:nvSpPr>
        <p:spPr>
          <a:xfrm>
            <a:off x="7156173" y="6356350"/>
            <a:ext cx="1359176" cy="365125"/>
          </a:xfrm>
        </p:spPr>
        <p:txBody>
          <a:bodyPr>
            <a:normAutofit/>
          </a:bodyPr>
          <a:lstStyle/>
          <a:p>
            <a:pPr>
              <a:spcAft>
                <a:spcPts val="600"/>
              </a:spcAft>
              <a:defRPr/>
            </a:pPr>
            <a:fld id="{FAB1172B-A431-4544-835F-4C8315D70018}" type="slidenum">
              <a:rPr lang="en-GB"/>
              <a:pPr>
                <a:spcAft>
                  <a:spcPts val="600"/>
                </a:spcAft>
                <a:defRPr/>
              </a:pPr>
              <a:t>13</a:t>
            </a:fld>
            <a:endParaRPr lang="en-GB"/>
          </a:p>
        </p:txBody>
      </p:sp>
      <p:pic>
        <p:nvPicPr>
          <p:cNvPr id="6" name="Audio 5">
            <a:hlinkClick r:id="" action="ppaction://media"/>
            <a:extLst>
              <a:ext uri="{FF2B5EF4-FFF2-40B4-BE49-F238E27FC236}">
                <a16:creationId xmlns:a16="http://schemas.microsoft.com/office/drawing/2014/main" id="{B996AA88-BDBB-40DB-A342-323C3C86A958}"/>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382000" y="6096000"/>
            <a:ext cx="609600" cy="609600"/>
          </a:xfrm>
          <a:prstGeom prst="rect">
            <a:avLst/>
          </a:prstGeom>
        </p:spPr>
      </p:pic>
    </p:spTree>
    <p:custDataLst>
      <p:tags r:id="rId1"/>
    </p:custDataLst>
  </p:cSld>
  <p:clrMapOvr>
    <a:masterClrMapping/>
  </p:clrMapOvr>
  <p:transition advTm="30411">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4">
                                            <p:txEl>
                                              <p:pRg st="3" end="3"/>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4">
                                            <p:txEl>
                                              <p:pRg st="4" end="4"/>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4">
                                            <p:txEl>
                                              <p:pRg st="5" end="5"/>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3" fill="hold" display="0">
                  <p:stCondLst>
                    <p:cond delay="indefinite"/>
                  </p:stCondLst>
                  <p:endCondLst>
                    <p:cond evt="onStopAudio" delay="0">
                      <p:tgtEl>
                        <p:sldTgt/>
                      </p:tgtEl>
                    </p:cond>
                  </p:endCondLst>
                </p:cTn>
                <p:tgtEl>
                  <p:spTgt spid="6"/>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83627-F5E7-4313-8C11-78B45A70562E}"/>
              </a:ext>
            </a:extLst>
          </p:cNvPr>
          <p:cNvSpPr>
            <a:spLocks noGrp="1"/>
          </p:cNvSpPr>
          <p:nvPr>
            <p:ph type="title"/>
          </p:nvPr>
        </p:nvSpPr>
        <p:spPr>
          <a:xfrm>
            <a:off x="628650" y="365125"/>
            <a:ext cx="7886700" cy="901613"/>
          </a:xfrm>
        </p:spPr>
        <p:txBody>
          <a:bodyPr/>
          <a:lstStyle/>
          <a:p>
            <a:r>
              <a:rPr lang="en-GB" b="1" dirty="0">
                <a:latin typeface="+mn-lt"/>
              </a:rPr>
              <a:t>What happens after a concern is raised at The </a:t>
            </a:r>
            <a:r>
              <a:rPr lang="en-GB" b="1" dirty="0" err="1">
                <a:latin typeface="+mn-lt"/>
              </a:rPr>
              <a:t>Greville</a:t>
            </a:r>
            <a:r>
              <a:rPr lang="en-GB" b="1" dirty="0">
                <a:latin typeface="+mn-lt"/>
              </a:rPr>
              <a:t> ?</a:t>
            </a:r>
          </a:p>
        </p:txBody>
      </p:sp>
      <p:sp>
        <p:nvSpPr>
          <p:cNvPr id="3" name="Content Placeholder 2">
            <a:extLst>
              <a:ext uri="{FF2B5EF4-FFF2-40B4-BE49-F238E27FC236}">
                <a16:creationId xmlns:a16="http://schemas.microsoft.com/office/drawing/2014/main" id="{816FF5C0-5714-4FA4-B0DD-C71B6C8974D4}"/>
              </a:ext>
            </a:extLst>
          </p:cNvPr>
          <p:cNvSpPr>
            <a:spLocks noGrp="1"/>
          </p:cNvSpPr>
          <p:nvPr>
            <p:ph idx="1"/>
          </p:nvPr>
        </p:nvSpPr>
        <p:spPr>
          <a:xfrm>
            <a:off x="766101" y="1281451"/>
            <a:ext cx="7886700" cy="5226137"/>
          </a:xfrm>
        </p:spPr>
        <p:txBody>
          <a:bodyPr/>
          <a:lstStyle/>
          <a:p>
            <a:pPr marL="0" indent="0">
              <a:buNone/>
              <a:defRPr/>
            </a:pPr>
            <a:endParaRPr lang="en-GB" sz="500" dirty="0">
              <a:latin typeface="Arial" panose="020B0604020202020204" pitchFamily="34" charset="0"/>
              <a:cs typeface="Arial" panose="020B0604020202020204" pitchFamily="34" charset="0"/>
            </a:endParaRPr>
          </a:p>
          <a:p>
            <a:pPr>
              <a:defRPr/>
            </a:pPr>
            <a:r>
              <a:rPr lang="en-GB" sz="2000" dirty="0">
                <a:latin typeface="Arial" panose="020B0604020202020204" pitchFamily="34" charset="0"/>
                <a:cs typeface="Arial" panose="020B0604020202020204" pitchFamily="34" charset="0"/>
              </a:rPr>
              <a:t>The concern will be passed on to the class teacher or a DSL and this will be followed up as soon as possible with the child.</a:t>
            </a:r>
          </a:p>
          <a:p>
            <a:pPr marL="0" indent="0">
              <a:buNone/>
              <a:defRPr/>
            </a:pPr>
            <a:endParaRPr lang="en-GB" sz="2000" dirty="0">
              <a:latin typeface="Arial" panose="020B0604020202020204" pitchFamily="34" charset="0"/>
              <a:cs typeface="Arial" panose="020B0604020202020204" pitchFamily="34" charset="0"/>
            </a:endParaRPr>
          </a:p>
          <a:p>
            <a:pPr marL="0" indent="0">
              <a:buNone/>
              <a:defRPr/>
            </a:pPr>
            <a:endParaRPr lang="en-GB" sz="500" dirty="0">
              <a:latin typeface="Arial" panose="020B0604020202020204" pitchFamily="34" charset="0"/>
              <a:cs typeface="Arial" panose="020B0604020202020204" pitchFamily="34" charset="0"/>
            </a:endParaRPr>
          </a:p>
          <a:p>
            <a:pPr>
              <a:defRPr/>
            </a:pPr>
            <a:r>
              <a:rPr lang="en-GB" sz="2000" dirty="0">
                <a:latin typeface="Arial" panose="020B0604020202020204" pitchFamily="34" charset="0"/>
                <a:cs typeface="Arial" panose="020B0604020202020204" pitchFamily="34" charset="0"/>
              </a:rPr>
              <a:t>The DSLs will decide what action needs to happen. For example a discussion with a parents, a phone call to children's services to get more advice or just monitor the child. </a:t>
            </a:r>
          </a:p>
          <a:p>
            <a:pPr>
              <a:defRPr/>
            </a:pPr>
            <a:endParaRPr lang="en-GB" sz="2000" dirty="0">
              <a:latin typeface="Arial" panose="020B0604020202020204" pitchFamily="34" charset="0"/>
              <a:cs typeface="Arial" panose="020B0604020202020204" pitchFamily="34" charset="0"/>
            </a:endParaRPr>
          </a:p>
          <a:p>
            <a:pPr marL="0" indent="0">
              <a:buNone/>
              <a:defRPr/>
            </a:pPr>
            <a:endParaRPr lang="en-GB" sz="500" dirty="0">
              <a:latin typeface="Arial" panose="020B0604020202020204" pitchFamily="34" charset="0"/>
              <a:cs typeface="Arial" panose="020B0604020202020204" pitchFamily="34" charset="0"/>
            </a:endParaRPr>
          </a:p>
          <a:p>
            <a:pPr>
              <a:defRPr/>
            </a:pPr>
            <a:r>
              <a:rPr lang="en-GB" sz="2000" dirty="0">
                <a:latin typeface="Arial" panose="020B0604020202020204" pitchFamily="34" charset="0"/>
                <a:cs typeface="Arial" panose="020B0604020202020204" pitchFamily="34" charset="0"/>
              </a:rPr>
              <a:t>All concerns and actions are logged on our safeguarding system called CPOMs.</a:t>
            </a:r>
            <a:endParaRPr lang="en-GB" sz="2000" dirty="0">
              <a:solidFill>
                <a:srgbClr val="FF0000"/>
              </a:solidFill>
              <a:latin typeface="Arial" panose="020B0604020202020204" pitchFamily="34" charset="0"/>
              <a:cs typeface="Arial" panose="020B0604020202020204" pitchFamily="34" charset="0"/>
            </a:endParaRPr>
          </a:p>
          <a:p>
            <a:endParaRPr lang="en-GB" dirty="0"/>
          </a:p>
        </p:txBody>
      </p:sp>
      <p:pic>
        <p:nvPicPr>
          <p:cNvPr id="5" name="Audio 4">
            <a:hlinkClick r:id="" action="ppaction://media"/>
            <a:extLst>
              <a:ext uri="{FF2B5EF4-FFF2-40B4-BE49-F238E27FC236}">
                <a16:creationId xmlns:a16="http://schemas.microsoft.com/office/drawing/2014/main" id="{4D2226B2-F4C6-4275-9F88-00E8CA8B68F6}"/>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8382000" y="6096000"/>
            <a:ext cx="609600" cy="609600"/>
          </a:xfrm>
          <a:prstGeom prst="rect">
            <a:avLst/>
          </a:prstGeom>
        </p:spPr>
      </p:pic>
    </p:spTree>
    <p:custDataLst>
      <p:tags r:id="rId1"/>
    </p:custDataLst>
    <p:extLst>
      <p:ext uri="{BB962C8B-B14F-4D97-AF65-F5344CB8AC3E}">
        <p14:creationId xmlns:p14="http://schemas.microsoft.com/office/powerpoint/2010/main" val="3631848453"/>
      </p:ext>
    </p:extLst>
  </p:cSld>
  <p:clrMapOvr>
    <a:masterClrMapping/>
  </p:clrMapOvr>
  <mc:AlternateContent xmlns:mc="http://schemas.openxmlformats.org/markup-compatibility/2006" xmlns:p14="http://schemas.microsoft.com/office/powerpoint/2010/main">
    <mc:Choice Requires="p14">
      <p:transition spd="slow" p14:dur="2000" advTm="51382"/>
    </mc:Choice>
    <mc:Fallback xmlns="">
      <p:transition spd="slow" advTm="5138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9" fill="hold" display="0">
                  <p:stCondLst>
                    <p:cond delay="indefinite"/>
                  </p:stCondLst>
                  <p:endCondLst>
                    <p:cond evt="onStopAudio" delay="0">
                      <p:tgtEl>
                        <p:sldTgt/>
                      </p:tgtEl>
                    </p:cond>
                  </p:endCondLst>
                </p:cTn>
                <p:tgtEl>
                  <p:spTgt spid="5"/>
                </p:tgtEl>
              </p:cMediaNode>
            </p:audio>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Title 1">
            <a:extLst>
              <a:ext uri="{FF2B5EF4-FFF2-40B4-BE49-F238E27FC236}">
                <a16:creationId xmlns:a16="http://schemas.microsoft.com/office/drawing/2014/main" id="{AD7CE2B8-B009-4E7A-8F5E-D9849B8DCA7B}"/>
              </a:ext>
            </a:extLst>
          </p:cNvPr>
          <p:cNvSpPr>
            <a:spLocks noGrp="1"/>
          </p:cNvSpPr>
          <p:nvPr>
            <p:ph type="title" idx="4294967295"/>
          </p:nvPr>
        </p:nvSpPr>
        <p:spPr>
          <a:xfrm>
            <a:off x="0" y="0"/>
            <a:ext cx="9143999" cy="1325563"/>
          </a:xfrm>
        </p:spPr>
        <p:txBody>
          <a:bodyPr/>
          <a:lstStyle/>
          <a:p>
            <a:pPr algn="ctr" eaLnBrk="1" hangingPunct="1">
              <a:defRPr/>
            </a:pPr>
            <a:r>
              <a:rPr lang="en-GB" altLang="en-US" sz="3200" dirty="0">
                <a:latin typeface="Arial" panose="020B0604020202020204" pitchFamily="34" charset="0"/>
                <a:cs typeface="Arial" panose="020B0604020202020204" pitchFamily="34" charset="0"/>
              </a:rPr>
              <a:t>Managing Allegations Against Staff</a:t>
            </a:r>
          </a:p>
        </p:txBody>
      </p:sp>
      <p:sp>
        <p:nvSpPr>
          <p:cNvPr id="47107" name="Content Placeholder 2">
            <a:extLst>
              <a:ext uri="{FF2B5EF4-FFF2-40B4-BE49-F238E27FC236}">
                <a16:creationId xmlns:a16="http://schemas.microsoft.com/office/drawing/2014/main" id="{5228E961-6822-4B4B-9208-480B4D92CD5A}"/>
              </a:ext>
            </a:extLst>
          </p:cNvPr>
          <p:cNvSpPr>
            <a:spLocks noGrp="1"/>
          </p:cNvSpPr>
          <p:nvPr>
            <p:ph idx="4294967295"/>
          </p:nvPr>
        </p:nvSpPr>
        <p:spPr>
          <a:xfrm>
            <a:off x="590006" y="1305323"/>
            <a:ext cx="8229600" cy="5416151"/>
          </a:xfrm>
        </p:spPr>
        <p:txBody>
          <a:bodyPr rtlCol="0">
            <a:noAutofit/>
          </a:bodyPr>
          <a:lstStyle/>
          <a:p>
            <a:pPr algn="ctr" eaLnBrk="1" fontAlgn="auto" hangingPunct="1">
              <a:spcAft>
                <a:spcPts val="0"/>
              </a:spcAft>
              <a:buNone/>
              <a:defRPr/>
            </a:pPr>
            <a:r>
              <a:rPr lang="en-GB" sz="2800" b="1" dirty="0">
                <a:latin typeface="Arial" panose="020B0604020202020204" pitchFamily="34" charset="0"/>
                <a:cs typeface="Arial" panose="020B0604020202020204" pitchFamily="34" charset="0"/>
              </a:rPr>
              <a:t>If you have a concern about an adult’s conduct in the school, speak with one of the DSLs.</a:t>
            </a:r>
          </a:p>
          <a:p>
            <a:pPr algn="ctr" eaLnBrk="1" fontAlgn="auto" hangingPunct="1">
              <a:spcAft>
                <a:spcPts val="0"/>
              </a:spcAft>
              <a:buNone/>
              <a:defRPr/>
            </a:pPr>
            <a:endParaRPr lang="en-GB" sz="2800" b="1" dirty="0">
              <a:latin typeface="Arial" panose="020B0604020202020204" pitchFamily="34" charset="0"/>
              <a:cs typeface="Arial" panose="020B0604020202020204" pitchFamily="34" charset="0"/>
            </a:endParaRPr>
          </a:p>
          <a:p>
            <a:pPr algn="ctr" eaLnBrk="1" fontAlgn="auto" hangingPunct="1">
              <a:spcAft>
                <a:spcPts val="0"/>
              </a:spcAft>
              <a:buNone/>
              <a:defRPr/>
            </a:pPr>
            <a:r>
              <a:rPr lang="en-GB" sz="2400" b="1" dirty="0">
                <a:latin typeface="Arial" panose="020B0604020202020204" pitchFamily="34" charset="0"/>
                <a:cs typeface="Arial" panose="020B0604020202020204" pitchFamily="34" charset="0"/>
              </a:rPr>
              <a:t>The lead DSL will be notified </a:t>
            </a:r>
            <a:r>
              <a:rPr lang="en-GB" sz="2400" dirty="0">
                <a:latin typeface="Arial" panose="020B0604020202020204" pitchFamily="34" charset="0"/>
                <a:cs typeface="Arial" panose="020B0604020202020204" pitchFamily="34" charset="0"/>
              </a:rPr>
              <a:t>and can get advice from the LADO (Local Authority Designated Officer) Service which manages allegations against individuals who work or volunteer with children in Surrey. </a:t>
            </a:r>
          </a:p>
          <a:p>
            <a:pPr algn="ctr" eaLnBrk="1" fontAlgn="auto" hangingPunct="1">
              <a:spcAft>
                <a:spcPts val="0"/>
              </a:spcAft>
              <a:buFont typeface="Arial" panose="020B0604020202020204" pitchFamily="34" charset="0"/>
              <a:buNone/>
              <a:defRPr/>
            </a:pPr>
            <a:endParaRPr lang="en-GB" sz="2000" dirty="0">
              <a:latin typeface="Arial" panose="020B0604020202020204" pitchFamily="34" charset="0"/>
              <a:cs typeface="Arial" panose="020B0604020202020204" pitchFamily="34" charset="0"/>
            </a:endParaRPr>
          </a:p>
          <a:p>
            <a:pPr algn="ctr" eaLnBrk="1" fontAlgn="auto" hangingPunct="1">
              <a:spcAft>
                <a:spcPts val="0"/>
              </a:spcAft>
              <a:buFont typeface="Arial" panose="020B0604020202020204" pitchFamily="34" charset="0"/>
              <a:buNone/>
              <a:defRPr/>
            </a:pPr>
            <a:r>
              <a:rPr lang="en-GB" sz="2000" dirty="0">
                <a:latin typeface="Arial" panose="020B0604020202020204" pitchFamily="34" charset="0"/>
                <a:cs typeface="Arial" panose="020B0604020202020204" pitchFamily="34" charset="0"/>
              </a:rPr>
              <a:t>or </a:t>
            </a:r>
            <a:r>
              <a:rPr lang="en-GB" sz="2000" dirty="0">
                <a:latin typeface="Arial" panose="020B0604020202020204" pitchFamily="34" charset="0"/>
                <a:cs typeface="Arial" panose="020B0604020202020204" pitchFamily="34" charset="0"/>
                <a:hlinkClick r:id="rId5"/>
              </a:rPr>
              <a:t>LADO@surreycc.gov.uk</a:t>
            </a:r>
            <a:r>
              <a:rPr lang="en-GB" sz="2000" dirty="0">
                <a:latin typeface="Arial" panose="020B0604020202020204" pitchFamily="34" charset="0"/>
                <a:cs typeface="Arial" panose="020B0604020202020204" pitchFamily="34" charset="0"/>
              </a:rPr>
              <a:t>.</a:t>
            </a:r>
          </a:p>
          <a:p>
            <a:pPr eaLnBrk="1" fontAlgn="auto" hangingPunct="1">
              <a:spcAft>
                <a:spcPts val="0"/>
              </a:spcAft>
              <a:buNone/>
              <a:defRPr/>
            </a:pPr>
            <a:r>
              <a:rPr lang="en-GB" sz="2000" dirty="0">
                <a:latin typeface="Arial" panose="020B0604020202020204" pitchFamily="34" charset="0"/>
                <a:cs typeface="Arial" panose="020B0604020202020204" pitchFamily="34" charset="0"/>
              </a:rPr>
              <a:t>If the concern is about the headteacher, contact the chair of governors, Trevor Hood.</a:t>
            </a:r>
          </a:p>
          <a:p>
            <a:pPr eaLnBrk="1" fontAlgn="auto" hangingPunct="1">
              <a:spcAft>
                <a:spcPts val="0"/>
              </a:spcAft>
              <a:buNone/>
              <a:defRPr/>
            </a:pPr>
            <a:r>
              <a:rPr lang="en-GB" sz="2000" dirty="0">
                <a:latin typeface="Arial" panose="020B0604020202020204" pitchFamily="34" charset="0"/>
                <a:cs typeface="Arial" panose="020B0604020202020204" pitchFamily="34" charset="0"/>
                <a:hlinkClick r:id="rId6"/>
              </a:rPr>
              <a:t>THood@greville.surrey.sch.uk</a:t>
            </a:r>
            <a:endParaRPr lang="en-GB" sz="2000" dirty="0">
              <a:latin typeface="Arial" panose="020B0604020202020204" pitchFamily="34" charset="0"/>
              <a:cs typeface="Arial" panose="020B0604020202020204" pitchFamily="34" charset="0"/>
            </a:endParaRPr>
          </a:p>
          <a:p>
            <a:pPr eaLnBrk="1" fontAlgn="auto" hangingPunct="1">
              <a:spcAft>
                <a:spcPts val="0"/>
              </a:spcAft>
              <a:buNone/>
              <a:defRPr/>
            </a:pPr>
            <a:endParaRPr lang="en-GB" sz="2000" dirty="0">
              <a:latin typeface="Arial" panose="020B0604020202020204" pitchFamily="34" charset="0"/>
              <a:cs typeface="Arial" panose="020B0604020202020204" pitchFamily="34" charset="0"/>
            </a:endParaRPr>
          </a:p>
          <a:p>
            <a:pPr algn="ctr" eaLnBrk="1" fontAlgn="auto" hangingPunct="1">
              <a:spcAft>
                <a:spcPts val="0"/>
              </a:spcAft>
              <a:buFont typeface="Arial" panose="020B0604020202020204" pitchFamily="34" charset="0"/>
              <a:buNone/>
              <a:defRPr/>
            </a:pPr>
            <a:endParaRPr lang="en-GB" altLang="en-US" sz="2400" dirty="0">
              <a:latin typeface="Arial" panose="020B0604020202020204" pitchFamily="34" charset="0"/>
              <a:cs typeface="Arial" panose="020B0604020202020204" pitchFamily="34" charset="0"/>
            </a:endParaRPr>
          </a:p>
        </p:txBody>
      </p:sp>
      <p:sp>
        <p:nvSpPr>
          <p:cNvPr id="2" name="Slide Number Placeholder 1">
            <a:extLst>
              <a:ext uri="{FF2B5EF4-FFF2-40B4-BE49-F238E27FC236}">
                <a16:creationId xmlns:a16="http://schemas.microsoft.com/office/drawing/2014/main" id="{A1454289-D7DB-6456-FA92-020E5BA7B750}"/>
              </a:ext>
            </a:extLst>
          </p:cNvPr>
          <p:cNvSpPr>
            <a:spLocks noGrp="1"/>
          </p:cNvSpPr>
          <p:nvPr>
            <p:ph type="sldNum" sz="quarter" idx="12"/>
          </p:nvPr>
        </p:nvSpPr>
        <p:spPr/>
        <p:txBody>
          <a:bodyPr/>
          <a:lstStyle/>
          <a:p>
            <a:pPr>
              <a:defRPr/>
            </a:pPr>
            <a:fld id="{B2273311-C16D-4AAB-BA9A-2CA28B5AEAB4}" type="slidenum">
              <a:rPr lang="en-GB"/>
              <a:pPr>
                <a:defRPr/>
              </a:pPr>
              <a:t>15</a:t>
            </a:fld>
            <a:endParaRPr lang="en-GB"/>
          </a:p>
        </p:txBody>
      </p:sp>
      <p:pic>
        <p:nvPicPr>
          <p:cNvPr id="4" name="Audio 3">
            <a:hlinkClick r:id="" action="ppaction://media"/>
            <a:extLst>
              <a:ext uri="{FF2B5EF4-FFF2-40B4-BE49-F238E27FC236}">
                <a16:creationId xmlns:a16="http://schemas.microsoft.com/office/drawing/2014/main" id="{B9EE54F4-88C5-4641-A1DB-107DED077F7D}"/>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382000" y="60960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99122"/>
    </mc:Choice>
    <mc:Fallback xmlns="">
      <p:transition spd="slow" advTm="9912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7.3|4|0.4|0.4|0.5|0.3|0.2|1.1"/>
</p:tagLst>
</file>

<file path=ppt/tags/tag2.xml><?xml version="1.0" encoding="utf-8"?>
<p:tagLst xmlns:a="http://schemas.openxmlformats.org/drawingml/2006/main" xmlns:r="http://schemas.openxmlformats.org/officeDocument/2006/relationships" xmlns:p="http://schemas.openxmlformats.org/presentationml/2006/main">
  <p:tag name="TIMING" val="|3|11"/>
</p:tagLst>
</file>

<file path=ppt/tags/tag3.xml><?xml version="1.0" encoding="utf-8"?>
<p:tagLst xmlns:a="http://schemas.openxmlformats.org/drawingml/2006/main" xmlns:r="http://schemas.openxmlformats.org/officeDocument/2006/relationships" xmlns:p="http://schemas.openxmlformats.org/presentationml/2006/main">
  <p:tag name="TIMING" val="|2.9|5.9|21.3|15"/>
</p:tagLst>
</file>

<file path=ppt/tags/tag4.xml><?xml version="1.0" encoding="utf-8"?>
<p:tagLst xmlns:a="http://schemas.openxmlformats.org/drawingml/2006/main" xmlns:r="http://schemas.openxmlformats.org/officeDocument/2006/relationships" xmlns:p="http://schemas.openxmlformats.org/presentationml/2006/main">
  <p:tag name="TIMING" val="|3.8|14.8|8.9"/>
</p:tagLst>
</file>

<file path=ppt/tags/tag5.xml><?xml version="1.0" encoding="utf-8"?>
<p:tagLst xmlns:a="http://schemas.openxmlformats.org/drawingml/2006/main" xmlns:r="http://schemas.openxmlformats.org/officeDocument/2006/relationships" xmlns:p="http://schemas.openxmlformats.org/presentationml/2006/main">
  <p:tag name="TIMING" val="|5.7|0.8|0.8|0.8|2.2|2.6|3|4|2.7|1.4|4.6"/>
</p:tagLst>
</file>

<file path=ppt/tags/tag6.xml><?xml version="1.0" encoding="utf-8"?>
<p:tagLst xmlns:a="http://schemas.openxmlformats.org/drawingml/2006/main" xmlns:r="http://schemas.openxmlformats.org/officeDocument/2006/relationships" xmlns:p="http://schemas.openxmlformats.org/presentationml/2006/main">
  <p:tag name="TIMING" val="|1.1|8.2|9.6"/>
</p:tagLst>
</file>

<file path=ppt/tags/tag7.xml><?xml version="1.0" encoding="utf-8"?>
<p:tagLst xmlns:a="http://schemas.openxmlformats.org/drawingml/2006/main" xmlns:r="http://schemas.openxmlformats.org/officeDocument/2006/relationships" xmlns:p="http://schemas.openxmlformats.org/presentationml/2006/main">
  <p:tag name="TIMING" val="|8.6|0.8|0.6|0.6|0.7|0.6|0.6|31.7|0.9|0.9"/>
</p:tagLst>
</file>

<file path=ppt/tags/tag8.xml><?xml version="1.0" encoding="utf-8"?>
<p:tagLst xmlns:a="http://schemas.openxmlformats.org/drawingml/2006/main" xmlns:r="http://schemas.openxmlformats.org/officeDocument/2006/relationships" xmlns:p="http://schemas.openxmlformats.org/presentationml/2006/main">
  <p:tag name="TIMING" val="|3.1"/>
</p:tagLst>
</file>

<file path=ppt/tags/tag9.xml><?xml version="1.0" encoding="utf-8"?>
<p:tagLst xmlns:a="http://schemas.openxmlformats.org/drawingml/2006/main" xmlns:r="http://schemas.openxmlformats.org/officeDocument/2006/relationships" xmlns:p="http://schemas.openxmlformats.org/presentationml/2006/main">
  <p:tag name="TIMING" val="|4.5|14.5|17.3"/>
</p:tagLst>
</file>

<file path=ppt/theme/theme1.xml><?xml version="1.0" encoding="utf-8"?>
<a:theme xmlns:a="http://schemas.openxmlformats.org/drawingml/2006/main" name="SSCB PPT templat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Aria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activity xmlns="5a0457da-d367-4f0c-b512-877765f87eaf"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40A2B01351E3DF44855F0B818E154BA9" ma:contentTypeVersion="11" ma:contentTypeDescription="Create a new document." ma:contentTypeScope="" ma:versionID="cac806dd505975b64597dd97ba1124bf">
  <xsd:schema xmlns:xsd="http://www.w3.org/2001/XMLSchema" xmlns:xs="http://www.w3.org/2001/XMLSchema" xmlns:p="http://schemas.microsoft.com/office/2006/metadata/properties" xmlns:ns3="5a0457da-d367-4f0c-b512-877765f87eaf" xmlns:ns4="b1231836-3499-4a0f-81d9-c886b79d90e6" targetNamespace="http://schemas.microsoft.com/office/2006/metadata/properties" ma:root="true" ma:fieldsID="b6cc9f382d5e428f5f68c4da9b24cf0f" ns3:_="" ns4:_="">
    <xsd:import namespace="5a0457da-d367-4f0c-b512-877765f87eaf"/>
    <xsd:import namespace="b1231836-3499-4a0f-81d9-c886b79d90e6"/>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AutoKeyPoints" minOccurs="0"/>
                <xsd:element ref="ns3:MediaServiceKeyPoints" minOccurs="0"/>
                <xsd:element ref="ns3:MediaServiceDateTaken" minOccurs="0"/>
                <xsd:element ref="ns3:MediaLengthInSeconds" minOccurs="0"/>
                <xsd:element ref="ns3:MediaServiceAutoTags"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a0457da-d367-4f0c-b512-877765f87ea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DateTaken" ma:index="15" nillable="true" ma:displayName="MediaServiceDateTaken" ma:hidden="true" ma:internalName="MediaServiceDateTaken"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MediaServiceAutoTags" ma:index="17" nillable="true" ma:displayName="Tags" ma:internalName="MediaServiceAutoTags" ma:readOnly="true">
      <xsd:simpleType>
        <xsd:restriction base="dms:Text"/>
      </xsd:simpleType>
    </xsd:element>
    <xsd:element name="_activity" ma:index="18" nillable="true" ma:displayName="_activity" ma:hidden="true" ma:internalName="_activity">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b1231836-3499-4a0f-81d9-c886b79d90e6"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63CDC91-F0FD-494D-8AF9-2C282C37BA96}">
  <ds:schemaRefs>
    <ds:schemaRef ds:uri="http://schemas.microsoft.com/sharepoint/v3/contenttype/forms"/>
  </ds:schemaRefs>
</ds:datastoreItem>
</file>

<file path=customXml/itemProps2.xml><?xml version="1.0" encoding="utf-8"?>
<ds:datastoreItem xmlns:ds="http://schemas.openxmlformats.org/officeDocument/2006/customXml" ds:itemID="{934812FE-FE42-458B-B026-08709BDAE872}">
  <ds:schemaRefs>
    <ds:schemaRef ds:uri="http://purl.org/dc/elements/1.1/"/>
    <ds:schemaRef ds:uri="http://schemas.microsoft.com/office/2006/documentManagement/types"/>
    <ds:schemaRef ds:uri="http://purl.org/dc/terms/"/>
    <ds:schemaRef ds:uri="5a0457da-d367-4f0c-b512-877765f87eaf"/>
    <ds:schemaRef ds:uri="http://purl.org/dc/dcmitype/"/>
    <ds:schemaRef ds:uri="b1231836-3499-4a0f-81d9-c886b79d90e6"/>
    <ds:schemaRef ds:uri="http://schemas.microsoft.com/office/infopath/2007/PartnerControls"/>
    <ds:schemaRef ds:uri="http://schemas.openxmlformats.org/package/2006/metadata/core-properties"/>
    <ds:schemaRef ds:uri="http://schemas.microsoft.com/office/2006/metadata/properties"/>
    <ds:schemaRef ds:uri="http://www.w3.org/XML/1998/namespace"/>
  </ds:schemaRefs>
</ds:datastoreItem>
</file>

<file path=customXml/itemProps3.xml><?xml version="1.0" encoding="utf-8"?>
<ds:datastoreItem xmlns:ds="http://schemas.openxmlformats.org/officeDocument/2006/customXml" ds:itemID="{BCCB2CA7-4515-4490-BA95-59608B0A11EE}">
  <ds:schemaRefs>
    <ds:schemaRef ds:uri="5a0457da-d367-4f0c-b512-877765f87eaf"/>
    <ds:schemaRef ds:uri="b1231836-3499-4a0f-81d9-c886b79d90e6"/>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
  <TotalTime>514</TotalTime>
  <Words>1821</Words>
  <Application>Microsoft Office PowerPoint</Application>
  <PresentationFormat>On-screen Show (4:3)</PresentationFormat>
  <Paragraphs>221</Paragraphs>
  <Slides>15</Slides>
  <Notes>13</Notes>
  <HiddenSlides>0</HiddenSlides>
  <MMClips>16</MMClips>
  <ScaleCrop>false</ScaleCrop>
  <HeadingPairs>
    <vt:vector size="6" baseType="variant">
      <vt:variant>
        <vt:lpstr>Fonts Used</vt:lpstr>
      </vt:variant>
      <vt:variant>
        <vt:i4>5</vt:i4>
      </vt:variant>
      <vt:variant>
        <vt:lpstr>Theme</vt:lpstr>
      </vt:variant>
      <vt:variant>
        <vt:i4>3</vt:i4>
      </vt:variant>
      <vt:variant>
        <vt:lpstr>Slide Titles</vt:lpstr>
      </vt:variant>
      <vt:variant>
        <vt:i4>15</vt:i4>
      </vt:variant>
    </vt:vector>
  </HeadingPairs>
  <TitlesOfParts>
    <vt:vector size="23" baseType="lpstr">
      <vt:lpstr>Alegreya Sans</vt:lpstr>
      <vt:lpstr>Arial</vt:lpstr>
      <vt:lpstr>ArialMT</vt:lpstr>
      <vt:lpstr>Calibri</vt:lpstr>
      <vt:lpstr>Calibri Light</vt:lpstr>
      <vt:lpstr>SSCB PPT template</vt:lpstr>
      <vt:lpstr>Office Theme</vt:lpstr>
      <vt:lpstr>1_Office Theme</vt:lpstr>
      <vt:lpstr>`Working Together to Safeguard Children’   training for Greville Volunteers    Safeguarding children - the action we take to promote the welfare of children and protect them from harm.          </vt:lpstr>
      <vt:lpstr>Aims</vt:lpstr>
      <vt:lpstr>Who are the Greville’s Designated Safeguarding Leads (DSLs) 2024-25?</vt:lpstr>
      <vt:lpstr>Working Together to Safeguard Children 2023</vt:lpstr>
      <vt:lpstr>What is abuse and neglect?</vt:lpstr>
      <vt:lpstr>What are the categories of abuse?</vt:lpstr>
      <vt:lpstr>Signs that may indicate a child is experiencing abuse or neglect </vt:lpstr>
      <vt:lpstr>Sexual Violence and Sexual Harassment between Children in Settings</vt:lpstr>
      <vt:lpstr>Which children are more vulnerable to abuse or neglect and why?</vt:lpstr>
      <vt:lpstr>What barriers do you think might get in the way of you or others taking action to protect children?</vt:lpstr>
      <vt:lpstr>Responding to a Safeguarding concern</vt:lpstr>
      <vt:lpstr>What to do if a child discloses</vt:lpstr>
      <vt:lpstr>Don’t…..</vt:lpstr>
      <vt:lpstr>What happens after a concern is raised at The Greville ?</vt:lpstr>
      <vt:lpstr>Managing Allegations Against Staff</vt:lpstr>
    </vt:vector>
  </TitlesOfParts>
  <Company>Surrey County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LWelch</dc:creator>
  <cp:lastModifiedBy>Kylie Daniels</cp:lastModifiedBy>
  <cp:revision>455</cp:revision>
  <cp:lastPrinted>2023-07-18T12:55:01Z</cp:lastPrinted>
  <dcterms:created xsi:type="dcterms:W3CDTF">2013-11-01T14:48:40Z</dcterms:created>
  <dcterms:modified xsi:type="dcterms:W3CDTF">2025-11-13T15:49:47Z</dcterms:modified>
  <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0x01010040A2B01351E3DF44855F0B818E154BA9</vt:lpwstr>
  </property>
</Properties>
</file>